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14"/>
  </p:notesMasterIdLst>
  <p:handoutMasterIdLst>
    <p:handoutMasterId r:id="rId15"/>
  </p:handoutMasterIdLst>
  <p:sldIdLst>
    <p:sldId id="296" r:id="rId2"/>
    <p:sldId id="259" r:id="rId3"/>
    <p:sldId id="261" r:id="rId4"/>
    <p:sldId id="263" r:id="rId5"/>
    <p:sldId id="299" r:id="rId6"/>
    <p:sldId id="300" r:id="rId7"/>
    <p:sldId id="297" r:id="rId8"/>
    <p:sldId id="301" r:id="rId9"/>
    <p:sldId id="302" r:id="rId10"/>
    <p:sldId id="303" r:id="rId11"/>
    <p:sldId id="304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FFFF66"/>
    <a:srgbClr val="4FBEFE"/>
    <a:srgbClr val="DD8D1C"/>
    <a:srgbClr val="FFFFFF"/>
    <a:srgbClr val="1CA47A"/>
    <a:srgbClr val="1A9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3" autoAdjust="0"/>
    <p:restoredTop sz="96781" autoAdjust="0"/>
  </p:normalViewPr>
  <p:slideViewPr>
    <p:cSldViewPr snapToGrid="0">
      <p:cViewPr varScale="1">
        <p:scale>
          <a:sx n="84" d="100"/>
          <a:sy n="84" d="100"/>
        </p:scale>
        <p:origin x="59" y="72"/>
      </p:cViewPr>
      <p:guideLst/>
    </p:cSldViewPr>
  </p:slideViewPr>
  <p:outlineViewPr>
    <p:cViewPr>
      <p:scale>
        <a:sx n="33" d="100"/>
        <a:sy n="33" d="100"/>
      </p:scale>
      <p:origin x="0" y="-39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8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79E4B-3C71-4891-A5E6-B805B35C75BD}" type="datetimeFigureOut">
              <a:rPr lang="pl-PL" smtClean="0"/>
              <a:t>21.10.2015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D4C35-8F7A-4708-AFB1-8FE43F8391B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5725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98D80-D398-490F-BF26-484E95589518}" type="datetimeFigureOut">
              <a:rPr lang="pl-PL" smtClean="0"/>
              <a:t>21.10.2015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42CA2-7FF2-4BC7-8A25-88F5EF39AB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29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1841669" y="2930919"/>
            <a:ext cx="3005338" cy="6053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144000" tIns="144000" rIns="144000" bIns="108000" anchor="ctr">
            <a:spAutoFit/>
          </a:bodyPr>
          <a:lstStyle>
            <a:lvl1pPr marL="0" indent="0" algn="l">
              <a:lnSpc>
                <a:spcPct val="120000"/>
              </a:lnSpc>
              <a:buNone/>
              <a:defRPr sz="1900" b="1" spc="-12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l-PL" dirty="0" smtClean="0"/>
              <a:t>Presentation </a:t>
            </a:r>
            <a:r>
              <a:rPr lang="pl-PL" dirty="0" err="1" smtClean="0"/>
              <a:t>subtitle</a:t>
            </a:r>
            <a:endParaRPr lang="pl-PL" dirty="0"/>
          </a:p>
        </p:txBody>
      </p:sp>
      <p:sp>
        <p:nvSpPr>
          <p:cNvPr id="45" name="Dowolny kształt 44"/>
          <p:cNvSpPr/>
          <p:nvPr userDrawn="1"/>
        </p:nvSpPr>
        <p:spPr>
          <a:xfrm>
            <a:off x="-21431" y="4155923"/>
            <a:ext cx="12220226" cy="2721127"/>
          </a:xfrm>
          <a:custGeom>
            <a:avLst/>
            <a:gdLst>
              <a:gd name="connsiteX0" fmla="*/ 10855368 w 12220226"/>
              <a:gd name="connsiteY0" fmla="*/ 0 h 2721127"/>
              <a:gd name="connsiteX1" fmla="*/ 12220226 w 12220226"/>
              <a:gd name="connsiteY1" fmla="*/ 37041 h 2721127"/>
              <a:gd name="connsiteX2" fmla="*/ 12220226 w 12220226"/>
              <a:gd name="connsiteY2" fmla="*/ 2721127 h 2721127"/>
              <a:gd name="connsiteX3" fmla="*/ 0 w 12220226"/>
              <a:gd name="connsiteY3" fmla="*/ 2721127 h 2721127"/>
              <a:gd name="connsiteX4" fmla="*/ 0 w 12220226"/>
              <a:gd name="connsiteY4" fmla="*/ 1371668 h 2721127"/>
              <a:gd name="connsiteX5" fmla="*/ 902042 w 12220226"/>
              <a:gd name="connsiteY5" fmla="*/ 911102 h 2721127"/>
              <a:gd name="connsiteX6" fmla="*/ 2296282 w 12220226"/>
              <a:gd name="connsiteY6" fmla="*/ 1083731 h 2721127"/>
              <a:gd name="connsiteX7" fmla="*/ 4010036 w 12220226"/>
              <a:gd name="connsiteY7" fmla="*/ 901511 h 2721127"/>
              <a:gd name="connsiteX8" fmla="*/ 5520465 w 12220226"/>
              <a:gd name="connsiteY8" fmla="*/ 1083731 h 2721127"/>
              <a:gd name="connsiteX9" fmla="*/ 7185806 w 12220226"/>
              <a:gd name="connsiteY9" fmla="*/ 374031 h 2721127"/>
              <a:gd name="connsiteX10" fmla="*/ 9267483 w 12220226"/>
              <a:gd name="connsiteY10" fmla="*/ 498709 h 272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0226" h="2721127">
                <a:moveTo>
                  <a:pt x="10855368" y="0"/>
                </a:moveTo>
                <a:lnTo>
                  <a:pt x="12220226" y="37041"/>
                </a:lnTo>
                <a:lnTo>
                  <a:pt x="12220226" y="2721127"/>
                </a:lnTo>
                <a:lnTo>
                  <a:pt x="0" y="2721127"/>
                </a:lnTo>
                <a:lnTo>
                  <a:pt x="0" y="1371668"/>
                </a:lnTo>
                <a:lnTo>
                  <a:pt x="902042" y="911102"/>
                </a:lnTo>
                <a:lnTo>
                  <a:pt x="2296282" y="1083731"/>
                </a:lnTo>
                <a:lnTo>
                  <a:pt x="4010036" y="901511"/>
                </a:lnTo>
                <a:lnTo>
                  <a:pt x="5520465" y="1083731"/>
                </a:lnTo>
                <a:lnTo>
                  <a:pt x="7185806" y="374031"/>
                </a:lnTo>
                <a:lnTo>
                  <a:pt x="9267483" y="498709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 w="15875">
            <a:solidFill>
              <a:schemeClr val="tx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46" name="Dowolny kształt 45"/>
          <p:cNvSpPr/>
          <p:nvPr userDrawn="1"/>
        </p:nvSpPr>
        <p:spPr>
          <a:xfrm>
            <a:off x="-16327" y="5207000"/>
            <a:ext cx="12220688" cy="1668476"/>
          </a:xfrm>
          <a:custGeom>
            <a:avLst/>
            <a:gdLst>
              <a:gd name="connsiteX0" fmla="*/ 7395028 w 12220688"/>
              <a:gd name="connsiteY0" fmla="*/ 0 h 1668476"/>
              <a:gd name="connsiteX1" fmla="*/ 9554028 w 12220688"/>
              <a:gd name="connsiteY1" fmla="*/ 977900 h 1668476"/>
              <a:gd name="connsiteX2" fmla="*/ 11497128 w 12220688"/>
              <a:gd name="connsiteY2" fmla="*/ 228600 h 1668476"/>
              <a:gd name="connsiteX3" fmla="*/ 12220688 w 12220688"/>
              <a:gd name="connsiteY3" fmla="*/ 378302 h 1668476"/>
              <a:gd name="connsiteX4" fmla="*/ 12220688 w 12220688"/>
              <a:gd name="connsiteY4" fmla="*/ 1668476 h 1668476"/>
              <a:gd name="connsiteX5" fmla="*/ 0 w 12220688"/>
              <a:gd name="connsiteY5" fmla="*/ 1668476 h 1668476"/>
              <a:gd name="connsiteX6" fmla="*/ 0 w 12220688"/>
              <a:gd name="connsiteY6" fmla="*/ 1157794 h 1668476"/>
              <a:gd name="connsiteX7" fmla="*/ 956128 w 12220688"/>
              <a:gd name="connsiteY7" fmla="*/ 863600 h 1668476"/>
              <a:gd name="connsiteX8" fmla="*/ 2315028 w 12220688"/>
              <a:gd name="connsiteY8" fmla="*/ 812800 h 1668476"/>
              <a:gd name="connsiteX9" fmla="*/ 3559628 w 12220688"/>
              <a:gd name="connsiteY9" fmla="*/ 266700 h 1668476"/>
              <a:gd name="connsiteX10" fmla="*/ 5401128 w 12220688"/>
              <a:gd name="connsiteY10" fmla="*/ 787400 h 16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0688" h="1668476">
                <a:moveTo>
                  <a:pt x="7395028" y="0"/>
                </a:moveTo>
                <a:lnTo>
                  <a:pt x="9554028" y="977900"/>
                </a:lnTo>
                <a:lnTo>
                  <a:pt x="11497128" y="228600"/>
                </a:lnTo>
                <a:lnTo>
                  <a:pt x="12220688" y="378302"/>
                </a:lnTo>
                <a:lnTo>
                  <a:pt x="12220688" y="1668476"/>
                </a:lnTo>
                <a:lnTo>
                  <a:pt x="0" y="1668476"/>
                </a:lnTo>
                <a:lnTo>
                  <a:pt x="0" y="1157794"/>
                </a:lnTo>
                <a:lnTo>
                  <a:pt x="956128" y="863600"/>
                </a:lnTo>
                <a:lnTo>
                  <a:pt x="2315028" y="812800"/>
                </a:lnTo>
                <a:lnTo>
                  <a:pt x="3559628" y="266700"/>
                </a:lnTo>
                <a:lnTo>
                  <a:pt x="5401128" y="787400"/>
                </a:lnTo>
                <a:close/>
              </a:path>
            </a:pathLst>
          </a:custGeom>
          <a:solidFill>
            <a:schemeClr val="bg1">
              <a:lumMod val="75000"/>
              <a:alpha val="52000"/>
            </a:schemeClr>
          </a:solidFill>
          <a:ln>
            <a:solidFill>
              <a:schemeClr val="tx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8" name="Grupa 27"/>
          <p:cNvGrpSpPr/>
          <p:nvPr userDrawn="1"/>
        </p:nvGrpSpPr>
        <p:grpSpPr>
          <a:xfrm>
            <a:off x="890586" y="5142638"/>
            <a:ext cx="10646569" cy="1103709"/>
            <a:chOff x="890586" y="5142638"/>
            <a:chExt cx="10646569" cy="1103709"/>
          </a:xfrm>
        </p:grpSpPr>
        <p:sp>
          <p:nvSpPr>
            <p:cNvPr id="10" name="Elipsa 9"/>
            <p:cNvSpPr/>
            <p:nvPr userDrawn="1"/>
          </p:nvSpPr>
          <p:spPr>
            <a:xfrm>
              <a:off x="890586" y="6005842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Elipsa 10"/>
            <p:cNvSpPr/>
            <p:nvPr userDrawn="1"/>
          </p:nvSpPr>
          <p:spPr>
            <a:xfrm>
              <a:off x="2228848" y="5937976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Elipsa 11"/>
            <p:cNvSpPr/>
            <p:nvPr userDrawn="1"/>
          </p:nvSpPr>
          <p:spPr>
            <a:xfrm>
              <a:off x="3481386" y="5409138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Elipsa 12"/>
            <p:cNvSpPr/>
            <p:nvPr userDrawn="1"/>
          </p:nvSpPr>
          <p:spPr>
            <a:xfrm>
              <a:off x="5321299" y="5926551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Elipsa 13"/>
            <p:cNvSpPr/>
            <p:nvPr userDrawn="1"/>
          </p:nvSpPr>
          <p:spPr>
            <a:xfrm>
              <a:off x="7312818" y="5142638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Elipsa 14"/>
            <p:cNvSpPr/>
            <p:nvPr userDrawn="1"/>
          </p:nvSpPr>
          <p:spPr>
            <a:xfrm>
              <a:off x="9471817" y="6129666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Elipsa 15"/>
            <p:cNvSpPr/>
            <p:nvPr userDrawn="1"/>
          </p:nvSpPr>
          <p:spPr>
            <a:xfrm>
              <a:off x="11420474" y="5363894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9" name="Grupa 28"/>
          <p:cNvGrpSpPr/>
          <p:nvPr userDrawn="1"/>
        </p:nvGrpSpPr>
        <p:grpSpPr>
          <a:xfrm>
            <a:off x="822718" y="4093409"/>
            <a:ext cx="10068326" cy="1217108"/>
            <a:chOff x="822718" y="4093409"/>
            <a:chExt cx="10068326" cy="1217108"/>
          </a:xfrm>
          <a:solidFill>
            <a:schemeClr val="bg1"/>
          </a:solidFill>
        </p:grpSpPr>
        <p:sp>
          <p:nvSpPr>
            <p:cNvPr id="18" name="Elipsa 17"/>
            <p:cNvSpPr/>
            <p:nvPr userDrawn="1"/>
          </p:nvSpPr>
          <p:spPr>
            <a:xfrm>
              <a:off x="822718" y="5016610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Elipsa 18"/>
            <p:cNvSpPr/>
            <p:nvPr userDrawn="1"/>
          </p:nvSpPr>
          <p:spPr>
            <a:xfrm>
              <a:off x="2228848" y="5193836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Elipsa 19"/>
            <p:cNvSpPr/>
            <p:nvPr userDrawn="1"/>
          </p:nvSpPr>
          <p:spPr>
            <a:xfrm>
              <a:off x="3936205" y="5016610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Elipsa 20"/>
            <p:cNvSpPr/>
            <p:nvPr userDrawn="1"/>
          </p:nvSpPr>
          <p:spPr>
            <a:xfrm>
              <a:off x="5437980" y="5191454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Elipsa 21"/>
            <p:cNvSpPr/>
            <p:nvPr userDrawn="1"/>
          </p:nvSpPr>
          <p:spPr>
            <a:xfrm>
              <a:off x="7107238" y="448431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Elipsa 22"/>
            <p:cNvSpPr/>
            <p:nvPr userDrawn="1"/>
          </p:nvSpPr>
          <p:spPr>
            <a:xfrm>
              <a:off x="9183689" y="4605763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Elipsa 23"/>
            <p:cNvSpPr/>
            <p:nvPr userDrawn="1"/>
          </p:nvSpPr>
          <p:spPr>
            <a:xfrm>
              <a:off x="10774363" y="409340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5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1841669" y="2198703"/>
            <a:ext cx="8212853" cy="769441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0" rIns="144000" bIns="0" anchor="ctr" anchorCtr="0">
            <a:spAutoFit/>
          </a:bodyPr>
          <a:lstStyle>
            <a:lvl1pPr marL="0" indent="0" algn="l">
              <a:lnSpc>
                <a:spcPct val="125000"/>
              </a:lnSpc>
              <a:buNone/>
              <a:defRPr sz="4000" i="0" strike="noStrike" spc="300" baseline="0">
                <a:ln w="1270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smtClean="0"/>
              <a:t>SALES DECK PRESENTION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1841669" y="3706324"/>
            <a:ext cx="2469981" cy="179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tx1">
                    <a:alpha val="43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October</a:t>
            </a:r>
            <a:r>
              <a:rPr lang="pl-PL" dirty="0" smtClean="0"/>
              <a:t> 2014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89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713898" y="2964790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Contratry</a:t>
            </a:r>
            <a:r>
              <a:rPr lang="en-US" dirty="0" smtClean="0"/>
              <a:t> to popular belief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98658" y="3418144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porro</a:t>
            </a:r>
            <a:r>
              <a:rPr lang="en-US" dirty="0" smtClean="0"/>
              <a:t> </a:t>
            </a:r>
            <a:r>
              <a:rPr lang="en-US" dirty="0" err="1" smtClean="0"/>
              <a:t>quisquam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698658" y="3871498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On the other hand we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698658" y="4324852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autem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iure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698658" y="4778206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Denounce with righteous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18" hasCustomPrompt="1"/>
          </p:nvPr>
        </p:nvSpPr>
        <p:spPr>
          <a:xfrm>
            <a:off x="698658" y="5231562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19" hasCustomPrompt="1"/>
          </p:nvPr>
        </p:nvSpPr>
        <p:spPr>
          <a:xfrm>
            <a:off x="3414485" y="2367766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Jan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4085045" y="2367766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Feb</a:t>
            </a:r>
            <a:endParaRPr lang="pl-PL" dirty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4755605" y="2367726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Mar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22" hasCustomPrompt="1"/>
          </p:nvPr>
        </p:nvSpPr>
        <p:spPr>
          <a:xfrm>
            <a:off x="5426165" y="2367725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Apr</a:t>
            </a:r>
            <a:endParaRPr lang="pl-PL" dirty="0"/>
          </a:p>
        </p:txBody>
      </p:sp>
      <p:sp>
        <p:nvSpPr>
          <p:cNvPr id="25" name="Symbol zastępczy tekstu 2"/>
          <p:cNvSpPr>
            <a:spLocks noGrp="1"/>
          </p:cNvSpPr>
          <p:nvPr>
            <p:ph type="body" sz="quarter" idx="23" hasCustomPrompt="1"/>
          </p:nvPr>
        </p:nvSpPr>
        <p:spPr>
          <a:xfrm>
            <a:off x="6096725" y="2367725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May</a:t>
            </a:r>
            <a:endParaRPr lang="pl-PL" dirty="0"/>
          </a:p>
        </p:txBody>
      </p:sp>
      <p:sp>
        <p:nvSpPr>
          <p:cNvPr id="26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6767285" y="2367725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Jun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7437845" y="2367685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Jul</a:t>
            </a:r>
            <a:endParaRPr lang="pl-PL" dirty="0"/>
          </a:p>
        </p:txBody>
      </p:sp>
      <p:sp>
        <p:nvSpPr>
          <p:cNvPr id="28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8108405" y="2367684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Aug</a:t>
            </a:r>
            <a:endParaRPr lang="pl-PL" dirty="0"/>
          </a:p>
        </p:txBody>
      </p:sp>
      <p:sp>
        <p:nvSpPr>
          <p:cNvPr id="33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8778965" y="2365281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Sep</a:t>
            </a:r>
            <a:endParaRPr lang="pl-PL" dirty="0"/>
          </a:p>
        </p:txBody>
      </p:sp>
      <p:sp>
        <p:nvSpPr>
          <p:cNvPr id="34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525" y="2365281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Oct</a:t>
            </a:r>
            <a:endParaRPr lang="pl-PL" dirty="0"/>
          </a:p>
        </p:txBody>
      </p:sp>
      <p:sp>
        <p:nvSpPr>
          <p:cNvPr id="35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10120085" y="2365241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Nov</a:t>
            </a:r>
            <a:endParaRPr lang="pl-PL" dirty="0"/>
          </a:p>
        </p:txBody>
      </p:sp>
      <p:sp>
        <p:nvSpPr>
          <p:cNvPr id="36" name="Symbol zastępczy tekstu 2"/>
          <p:cNvSpPr>
            <a:spLocks noGrp="1"/>
          </p:cNvSpPr>
          <p:nvPr>
            <p:ph type="body" sz="quarter" idx="30" hasCustomPrompt="1"/>
          </p:nvPr>
        </p:nvSpPr>
        <p:spPr>
          <a:xfrm>
            <a:off x="10790645" y="2365240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Dec</a:t>
            </a:r>
            <a:endParaRPr lang="pl-PL" dirty="0"/>
          </a:p>
        </p:txBody>
      </p:sp>
      <p:sp>
        <p:nvSpPr>
          <p:cNvPr id="2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8653"/>
            <a:ext cx="3299301" cy="326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Quisque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est</a:t>
            </a:r>
            <a:r>
              <a:rPr lang="pl-PL" dirty="0" smtClean="0"/>
              <a:t> </a:t>
            </a:r>
            <a:r>
              <a:rPr lang="pl-PL" dirty="0" err="1" smtClean="0"/>
              <a:t>eget</a:t>
            </a:r>
            <a:r>
              <a:rPr lang="pl-PL" dirty="0" smtClean="0"/>
              <a:t> </a:t>
            </a:r>
            <a:r>
              <a:rPr lang="pl-PL" dirty="0" err="1" smtClean="0"/>
              <a:t>arcu</a:t>
            </a:r>
            <a:r>
              <a:rPr lang="pl-PL" dirty="0" smtClean="0"/>
              <a:t> </a:t>
            </a:r>
            <a:r>
              <a:rPr lang="pl-PL" dirty="0" err="1" smtClean="0"/>
              <a:t>tincidunt</a:t>
            </a:r>
            <a:endParaRPr lang="pl-PL" dirty="0"/>
          </a:p>
        </p:txBody>
      </p:sp>
      <p:sp>
        <p:nvSpPr>
          <p:cNvPr id="30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5931203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SOCIAL MEDIA PLATFORMS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862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5"/>
          <p:cNvSpPr>
            <a:spLocks noGrp="1"/>
          </p:cNvSpPr>
          <p:nvPr>
            <p:ph type="pic" sz="quarter" idx="12" hasCustomPrompt="1"/>
          </p:nvPr>
        </p:nvSpPr>
        <p:spPr>
          <a:xfrm>
            <a:off x="6099716" y="0"/>
            <a:ext cx="6092283" cy="6858000"/>
          </a:xfrm>
          <a:prstGeom prst="rect">
            <a:avLst/>
          </a:prstGeom>
          <a:blipFill>
            <a:blip r:embed="rId2"/>
            <a:srcRect/>
            <a:stretch>
              <a:fillRect l="-30" r="-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672979" y="2319258"/>
            <a:ext cx="4902321" cy="44934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704790" y="2845831"/>
            <a:ext cx="4881736" cy="44934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Fusce</a:t>
            </a:r>
            <a:r>
              <a:rPr lang="pl-PL" dirty="0" smtClean="0"/>
              <a:t> </a:t>
            </a:r>
            <a:r>
              <a:rPr lang="pl-PL" dirty="0" err="1" smtClean="0"/>
              <a:t>risus</a:t>
            </a:r>
            <a:r>
              <a:rPr lang="pl-PL" dirty="0" smtClean="0"/>
              <a:t> </a:t>
            </a:r>
            <a:r>
              <a:rPr lang="pl-PL" dirty="0" err="1" smtClean="0"/>
              <a:t>est</a:t>
            </a:r>
            <a:r>
              <a:rPr lang="pl-PL" dirty="0" smtClean="0"/>
              <a:t>, </a:t>
            </a:r>
            <a:r>
              <a:rPr lang="pl-PL" dirty="0" err="1" smtClean="0"/>
              <a:t>ultrices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iaculis</a:t>
            </a:r>
            <a:r>
              <a:rPr lang="pl-PL" dirty="0" smtClean="0"/>
              <a:t> </a:t>
            </a:r>
            <a:r>
              <a:rPr lang="pl-PL" dirty="0" err="1" smtClean="0"/>
              <a:t>quam</a:t>
            </a:r>
            <a:r>
              <a:rPr lang="pl-PL" dirty="0" smtClean="0"/>
              <a:t>. </a:t>
            </a:r>
            <a:r>
              <a:rPr lang="pl-PL" dirty="0" err="1" smtClean="0"/>
              <a:t>Proin</a:t>
            </a:r>
            <a:r>
              <a:rPr lang="pl-PL" dirty="0" smtClean="0"/>
              <a:t> </a:t>
            </a:r>
            <a:r>
              <a:rPr lang="pl-PL" dirty="0" err="1" smtClean="0"/>
              <a:t>dapibus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nisl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vehicula</a:t>
            </a:r>
            <a:r>
              <a:rPr lang="pl-PL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Nam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</a:t>
            </a:r>
            <a:r>
              <a:rPr lang="en-US" dirty="0" smtClean="0"/>
              <a:t>.</a:t>
            </a:r>
            <a:endParaRPr lang="pl-PL" dirty="0" smtClean="0"/>
          </a:p>
        </p:txBody>
      </p:sp>
      <p:sp>
        <p:nvSpPr>
          <p:cNvPr id="12" name="Symbol zastępczy tekstu 26"/>
          <p:cNvSpPr>
            <a:spLocks noGrp="1"/>
          </p:cNvSpPr>
          <p:nvPr>
            <p:ph type="body" sz="quarter" idx="16" hasCustomPrompt="1"/>
          </p:nvPr>
        </p:nvSpPr>
        <p:spPr>
          <a:xfrm>
            <a:off x="784922" y="5172294"/>
            <a:ext cx="4251833" cy="512412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lang="pl-PL" sz="1600" b="0" kern="1200" spc="0" baseline="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err="1" smtClean="0"/>
              <a:t>Phasellus</a:t>
            </a:r>
            <a:r>
              <a:rPr lang="pl-PL" dirty="0" smtClean="0"/>
              <a:t> </a:t>
            </a:r>
            <a:r>
              <a:rPr lang="pl-PL" dirty="0" err="1" smtClean="0"/>
              <a:t>commodo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pretium</a:t>
            </a:r>
            <a:endParaRPr lang="pl-PL" dirty="0" smtClean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8653"/>
            <a:ext cx="3105337" cy="326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smtClean="0"/>
              <a:t>Five </a:t>
            </a:r>
            <a:r>
              <a:rPr lang="pl-PL" dirty="0" err="1" smtClean="0"/>
              <a:t>bullet</a:t>
            </a:r>
            <a:r>
              <a:rPr lang="pl-PL" dirty="0" smtClean="0"/>
              <a:t> </a:t>
            </a:r>
            <a:r>
              <a:rPr lang="pl-PL" dirty="0" err="1" smtClean="0"/>
              <a:t>content</a:t>
            </a:r>
            <a:r>
              <a:rPr lang="pl-PL" dirty="0" smtClean="0"/>
              <a:t> </a:t>
            </a:r>
            <a:r>
              <a:rPr lang="pl-PL" dirty="0" err="1" smtClean="0"/>
              <a:t>layout</a:t>
            </a:r>
            <a:r>
              <a:rPr lang="pl-PL" dirty="0" smtClean="0"/>
              <a:t> with image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4443552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BUSINESS CONCEPT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6146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703296"/>
            <a:ext cx="3771317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BUSINESS TABLE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5298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2"/>
          <p:cNvSpPr>
            <a:spLocks noGrp="1"/>
          </p:cNvSpPr>
          <p:nvPr>
            <p:ph type="body" sz="quarter" idx="12" hasCustomPrompt="1"/>
          </p:nvPr>
        </p:nvSpPr>
        <p:spPr>
          <a:xfrm>
            <a:off x="4350362" y="2269533"/>
            <a:ext cx="3459921" cy="1079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$1.000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7915035" y="2269533"/>
            <a:ext cx="3459921" cy="1079530"/>
          </a:xfrm>
          <a:prstGeom prst="rect">
            <a:avLst/>
          </a:pr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baseline="0">
                <a:solidFill>
                  <a:schemeClr val="tx1">
                    <a:alpha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$3.000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785689" y="2269533"/>
            <a:ext cx="3459921" cy="1079530"/>
          </a:xfrm>
          <a:prstGeom prst="rect">
            <a:avLst/>
          </a:pr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baseline="0">
                <a:solidFill>
                  <a:schemeClr val="tx1">
                    <a:alpha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$500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785688" y="3428999"/>
            <a:ext cx="3459921" cy="2469995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7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 </a:t>
            </a:r>
            <a:r>
              <a:rPr lang="en-US" dirty="0" err="1" smtClean="0"/>
              <a:t>vestibulum</a:t>
            </a:r>
            <a:r>
              <a:rPr lang="en-US" dirty="0" smtClean="0"/>
              <a:t>: 100</a:t>
            </a:r>
          </a:p>
          <a:p>
            <a:pPr lvl="0"/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: 120</a:t>
            </a:r>
          </a:p>
          <a:p>
            <a:pPr lvl="0"/>
            <a:r>
              <a:rPr lang="en-US" dirty="0" smtClean="0"/>
              <a:t>Class patent tactic: none</a:t>
            </a:r>
          </a:p>
          <a:p>
            <a:pPr lvl="0"/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: 3%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4350362" y="3428998"/>
            <a:ext cx="3459921" cy="2469995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solidFill>
              <a:schemeClr val="accent2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7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 </a:t>
            </a:r>
            <a:r>
              <a:rPr lang="en-US" dirty="0" err="1" smtClean="0"/>
              <a:t>vestibulum</a:t>
            </a:r>
            <a:r>
              <a:rPr lang="en-US" dirty="0" smtClean="0"/>
              <a:t>: 100</a:t>
            </a:r>
          </a:p>
          <a:p>
            <a:pPr lvl="0"/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: 120</a:t>
            </a:r>
          </a:p>
          <a:p>
            <a:pPr lvl="0"/>
            <a:r>
              <a:rPr lang="en-US" dirty="0" smtClean="0"/>
              <a:t>Class patent tactic: none</a:t>
            </a:r>
          </a:p>
          <a:p>
            <a:pPr lvl="0"/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: 3%</a:t>
            </a:r>
            <a:endParaRPr lang="pl-PL" dirty="0"/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7915035" y="3428998"/>
            <a:ext cx="3459921" cy="2469995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7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 </a:t>
            </a:r>
            <a:r>
              <a:rPr lang="en-US" dirty="0" err="1" smtClean="0"/>
              <a:t>vestibulum</a:t>
            </a:r>
            <a:r>
              <a:rPr lang="en-US" dirty="0" smtClean="0"/>
              <a:t>: 100</a:t>
            </a:r>
          </a:p>
          <a:p>
            <a:pPr lvl="0"/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: 120</a:t>
            </a:r>
          </a:p>
          <a:p>
            <a:pPr lvl="0"/>
            <a:r>
              <a:rPr lang="en-US" dirty="0" smtClean="0"/>
              <a:t>Class patent tactic: none</a:t>
            </a:r>
          </a:p>
          <a:p>
            <a:pPr lvl="0"/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: 3%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5179623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Praesent</a:t>
            </a:r>
            <a:r>
              <a:rPr lang="en-US" dirty="0" smtClean="0"/>
              <a:t> et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5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703296"/>
            <a:ext cx="5867724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BUSINESS CONCEPT TABLE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4385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1871539" y="2377404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ONE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2" hasCustomPrompt="1"/>
          </p:nvPr>
        </p:nvSpPr>
        <p:spPr>
          <a:xfrm>
            <a:off x="1871538" y="2571749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1871538" y="3664929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TWO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7" y="3859274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1871538" y="4952453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THREE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1871537" y="5146798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15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5510089" y="2377404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FOUR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sz="quarter" idx="18" hasCustomPrompt="1"/>
          </p:nvPr>
        </p:nvSpPr>
        <p:spPr>
          <a:xfrm>
            <a:off x="5510088" y="2571749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19" hasCustomPrompt="1"/>
          </p:nvPr>
        </p:nvSpPr>
        <p:spPr>
          <a:xfrm>
            <a:off x="5510088" y="3664929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FIVE</a:t>
            </a:r>
            <a:endParaRPr lang="pl-PL" dirty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5510087" y="3859274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5510088" y="4952453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SIX</a:t>
            </a:r>
            <a:endParaRPr lang="pl-PL" dirty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2" hasCustomPrompt="1"/>
          </p:nvPr>
        </p:nvSpPr>
        <p:spPr>
          <a:xfrm>
            <a:off x="5510087" y="5146798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3" hasCustomPrompt="1"/>
          </p:nvPr>
        </p:nvSpPr>
        <p:spPr>
          <a:xfrm>
            <a:off x="9148638" y="2377404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SEVEN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9148637" y="2571749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9148637" y="3664929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EIGHT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9148636" y="3859274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25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9148637" y="4952453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NINE</a:t>
            </a:r>
            <a:endParaRPr lang="pl-PL" dirty="0"/>
          </a:p>
        </p:txBody>
      </p:sp>
      <p:sp>
        <p:nvSpPr>
          <p:cNvPr id="26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9148636" y="5146798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703296"/>
            <a:ext cx="3319206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OUR SERVICES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3665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1912948" y="5343979"/>
            <a:ext cx="2864645" cy="29958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4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conimentum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7400959" y="5343979"/>
            <a:ext cx="2864645" cy="29958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4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conimentum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cxnSp>
        <p:nvCxnSpPr>
          <p:cNvPr id="24" name="Łącznik prosty 23"/>
          <p:cNvCxnSpPr/>
          <p:nvPr userDrawn="1"/>
        </p:nvCxnSpPr>
        <p:spPr>
          <a:xfrm>
            <a:off x="6096000" y="3062296"/>
            <a:ext cx="0" cy="2281683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ymbol zastępczy tekstu 26"/>
          <p:cNvSpPr>
            <a:spLocks noGrp="1"/>
          </p:cNvSpPr>
          <p:nvPr>
            <p:ph type="body" sz="quarter" idx="16" hasCustomPrompt="1"/>
          </p:nvPr>
        </p:nvSpPr>
        <p:spPr>
          <a:xfrm>
            <a:off x="1924628" y="4591800"/>
            <a:ext cx="2841284" cy="66600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lang="pl-PL" sz="2600" b="0" kern="1200" spc="-6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60% </a:t>
            </a:r>
            <a:r>
              <a:rPr lang="pl-PL" dirty="0" err="1" smtClean="0"/>
              <a:t>women</a:t>
            </a:r>
            <a:endParaRPr lang="pl-PL" dirty="0"/>
          </a:p>
        </p:txBody>
      </p:sp>
      <p:sp>
        <p:nvSpPr>
          <p:cNvPr id="28" name="Symbol zastępczy tekstu 26"/>
          <p:cNvSpPr>
            <a:spLocks noGrp="1"/>
          </p:cNvSpPr>
          <p:nvPr>
            <p:ph type="body" sz="quarter" idx="17" hasCustomPrompt="1"/>
          </p:nvPr>
        </p:nvSpPr>
        <p:spPr>
          <a:xfrm>
            <a:off x="7414408" y="4591800"/>
            <a:ext cx="2841284" cy="666000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lang="pl-PL" sz="2600" b="0" kern="1200" spc="-6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70% men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703296"/>
            <a:ext cx="5401186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MARKET OPPORTUNITIES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029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/>
          <p:cNvSpPr/>
          <p:nvPr userDrawn="1"/>
        </p:nvSpPr>
        <p:spPr>
          <a:xfrm>
            <a:off x="-46299" y="3078866"/>
            <a:ext cx="12257590" cy="3819645"/>
          </a:xfrm>
          <a:custGeom>
            <a:avLst/>
            <a:gdLst>
              <a:gd name="connsiteX0" fmla="*/ 0 w 12257590"/>
              <a:gd name="connsiteY0" fmla="*/ 717630 h 3819645"/>
              <a:gd name="connsiteX1" fmla="*/ 960699 w 12257590"/>
              <a:gd name="connsiteY1" fmla="*/ 81023 h 3819645"/>
              <a:gd name="connsiteX2" fmla="*/ 2303362 w 12257590"/>
              <a:gd name="connsiteY2" fmla="*/ 520861 h 3819645"/>
              <a:gd name="connsiteX3" fmla="*/ 4664598 w 12257590"/>
              <a:gd name="connsiteY3" fmla="*/ 185195 h 3819645"/>
              <a:gd name="connsiteX4" fmla="*/ 6076709 w 12257590"/>
              <a:gd name="connsiteY4" fmla="*/ 694481 h 3819645"/>
              <a:gd name="connsiteX5" fmla="*/ 7407798 w 12257590"/>
              <a:gd name="connsiteY5" fmla="*/ 300942 h 3819645"/>
              <a:gd name="connsiteX6" fmla="*/ 9931079 w 12257590"/>
              <a:gd name="connsiteY6" fmla="*/ 370390 h 3819645"/>
              <a:gd name="connsiteX7" fmla="*/ 11215869 w 12257590"/>
              <a:gd name="connsiteY7" fmla="*/ 509286 h 3819645"/>
              <a:gd name="connsiteX8" fmla="*/ 12257590 w 12257590"/>
              <a:gd name="connsiteY8" fmla="*/ 0 h 3819645"/>
              <a:gd name="connsiteX9" fmla="*/ 12257590 w 12257590"/>
              <a:gd name="connsiteY9" fmla="*/ 3808071 h 3819645"/>
              <a:gd name="connsiteX10" fmla="*/ 23150 w 12257590"/>
              <a:gd name="connsiteY10" fmla="*/ 3819645 h 3819645"/>
              <a:gd name="connsiteX11" fmla="*/ 0 w 12257590"/>
              <a:gd name="connsiteY11" fmla="*/ 717630 h 381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57590" h="3819645">
                <a:moveTo>
                  <a:pt x="0" y="717630"/>
                </a:moveTo>
                <a:lnTo>
                  <a:pt x="960699" y="81023"/>
                </a:lnTo>
                <a:lnTo>
                  <a:pt x="2303362" y="520861"/>
                </a:lnTo>
                <a:lnTo>
                  <a:pt x="4664598" y="185195"/>
                </a:lnTo>
                <a:lnTo>
                  <a:pt x="6076709" y="694481"/>
                </a:lnTo>
                <a:lnTo>
                  <a:pt x="7407798" y="300942"/>
                </a:lnTo>
                <a:lnTo>
                  <a:pt x="9931079" y="370390"/>
                </a:lnTo>
                <a:lnTo>
                  <a:pt x="11215869" y="509286"/>
                </a:lnTo>
                <a:lnTo>
                  <a:pt x="12257590" y="0"/>
                </a:lnTo>
                <a:lnTo>
                  <a:pt x="12257590" y="3808071"/>
                </a:lnTo>
                <a:lnTo>
                  <a:pt x="23150" y="3819645"/>
                </a:lnTo>
                <a:cubicBezTo>
                  <a:pt x="19292" y="2781782"/>
                  <a:pt x="15433" y="1743919"/>
                  <a:pt x="0" y="717630"/>
                </a:cubicBez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 w="15875">
            <a:solidFill>
              <a:schemeClr val="tx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grpSp>
        <p:nvGrpSpPr>
          <p:cNvPr id="8" name="Grupa 7"/>
          <p:cNvGrpSpPr/>
          <p:nvPr userDrawn="1"/>
        </p:nvGrpSpPr>
        <p:grpSpPr>
          <a:xfrm>
            <a:off x="880058" y="3131211"/>
            <a:ext cx="10323853" cy="706268"/>
            <a:chOff x="924318" y="4622507"/>
            <a:chExt cx="10323853" cy="706268"/>
          </a:xfrm>
          <a:solidFill>
            <a:schemeClr val="bg1"/>
          </a:solidFill>
        </p:grpSpPr>
        <p:sp>
          <p:nvSpPr>
            <p:cNvPr id="9" name="Elipsa 8"/>
            <p:cNvSpPr/>
            <p:nvPr userDrawn="1"/>
          </p:nvSpPr>
          <p:spPr>
            <a:xfrm>
              <a:off x="924318" y="462250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Elipsa 9"/>
            <p:cNvSpPr/>
            <p:nvPr userDrawn="1"/>
          </p:nvSpPr>
          <p:spPr>
            <a:xfrm>
              <a:off x="2256700" y="5042864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Elipsa 10"/>
            <p:cNvSpPr/>
            <p:nvPr userDrawn="1"/>
          </p:nvSpPr>
          <p:spPr>
            <a:xfrm>
              <a:off x="4625354" y="470499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Elipsa 11"/>
            <p:cNvSpPr/>
            <p:nvPr userDrawn="1"/>
          </p:nvSpPr>
          <p:spPr>
            <a:xfrm>
              <a:off x="6010076" y="5212094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Elipsa 12"/>
            <p:cNvSpPr/>
            <p:nvPr userDrawn="1"/>
          </p:nvSpPr>
          <p:spPr>
            <a:xfrm>
              <a:off x="7356395" y="482167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Elipsa 13"/>
            <p:cNvSpPr/>
            <p:nvPr userDrawn="1"/>
          </p:nvSpPr>
          <p:spPr>
            <a:xfrm>
              <a:off x="9875998" y="4886865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Elipsa 14"/>
            <p:cNvSpPr/>
            <p:nvPr userDrawn="1"/>
          </p:nvSpPr>
          <p:spPr>
            <a:xfrm>
              <a:off x="11131490" y="5019713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6" name="Symbol zastępczy tekstu 11"/>
          <p:cNvSpPr>
            <a:spLocks noGrp="1" noChangeAspect="1"/>
          </p:cNvSpPr>
          <p:nvPr>
            <p:ph type="body" sz="quarter" idx="13" hasCustomPrompt="1"/>
          </p:nvPr>
        </p:nvSpPr>
        <p:spPr>
          <a:xfrm flipH="1" flipV="1">
            <a:off x="1653845" y="2720106"/>
            <a:ext cx="1290609" cy="1290609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7" name="Symbol zastępczy tekstu 11"/>
          <p:cNvSpPr>
            <a:spLocks noGrp="1" noChangeAspect="1"/>
          </p:cNvSpPr>
          <p:nvPr>
            <p:ph type="body" sz="quarter" idx="14" hasCustomPrompt="1"/>
          </p:nvPr>
        </p:nvSpPr>
        <p:spPr>
          <a:xfrm flipH="1" flipV="1">
            <a:off x="9198912" y="2720106"/>
            <a:ext cx="1290609" cy="129060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8" name="Symbol zastępczy tekstu 11"/>
          <p:cNvSpPr>
            <a:spLocks noGrp="1" noChangeAspect="1"/>
          </p:cNvSpPr>
          <p:nvPr>
            <p:ph type="body" sz="quarter" idx="15" hasCustomPrompt="1"/>
          </p:nvPr>
        </p:nvSpPr>
        <p:spPr>
          <a:xfrm flipH="1" flipV="1">
            <a:off x="4188849" y="2720106"/>
            <a:ext cx="1290609" cy="1290609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9" name="Symbol zastępczy tekstu 11"/>
          <p:cNvSpPr>
            <a:spLocks noGrp="1" noChangeAspect="1"/>
          </p:cNvSpPr>
          <p:nvPr>
            <p:ph type="body" sz="quarter" idx="16" hasCustomPrompt="1"/>
          </p:nvPr>
        </p:nvSpPr>
        <p:spPr>
          <a:xfrm flipH="1" flipV="1">
            <a:off x="6687641" y="2720106"/>
            <a:ext cx="1290609" cy="129060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2" hasCustomPrompt="1"/>
          </p:nvPr>
        </p:nvSpPr>
        <p:spPr>
          <a:xfrm>
            <a:off x="1215728" y="4483417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100" b="1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</a:t>
            </a:r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3" hasCustomPrompt="1"/>
          </p:nvPr>
        </p:nvSpPr>
        <p:spPr>
          <a:xfrm>
            <a:off x="3756972" y="4483417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100" b="1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6262004" y="4483417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100" b="1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</a:t>
            </a:r>
            <a:endParaRPr lang="pl-PL" dirty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8767036" y="4496103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100" b="1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1029554" y="5005011"/>
            <a:ext cx="2526710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000" b="0" i="0" strike="noStrike" kern="1200" baseline="0" dirty="0">
                <a:ln w="6350">
                  <a:noFill/>
                  <a:miter lim="800000"/>
                </a:ln>
                <a:solidFill>
                  <a:schemeClr val="tx1">
                    <a:alpha val="47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sollicitdin</a:t>
            </a:r>
            <a:endParaRPr lang="pl-PL" dirty="0"/>
          </a:p>
        </p:txBody>
      </p:sp>
      <p:sp>
        <p:nvSpPr>
          <p:cNvPr id="26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3568999" y="4998919"/>
            <a:ext cx="2526710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000" b="0" i="0" strike="noStrike" kern="1200" baseline="0" dirty="0">
                <a:ln w="6350">
                  <a:noFill/>
                  <a:miter lim="800000"/>
                </a:ln>
                <a:solidFill>
                  <a:schemeClr val="tx1">
                    <a:alpha val="47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sollicitdin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7120" y="4998919"/>
            <a:ext cx="2526710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000" b="0" i="0" strike="noStrike" kern="1200" baseline="0" dirty="0">
                <a:ln w="6350">
                  <a:noFill/>
                  <a:miter lim="800000"/>
                </a:ln>
                <a:solidFill>
                  <a:schemeClr val="tx1">
                    <a:alpha val="47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sollicitdin</a:t>
            </a:r>
            <a:endParaRPr lang="pl-PL" dirty="0"/>
          </a:p>
        </p:txBody>
      </p:sp>
      <p:sp>
        <p:nvSpPr>
          <p:cNvPr id="28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8645241" y="4998919"/>
            <a:ext cx="2526710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000" b="0" i="0" strike="noStrike" kern="1200" baseline="0" dirty="0">
                <a:ln w="6350">
                  <a:noFill/>
                  <a:miter lim="800000"/>
                </a:ln>
                <a:solidFill>
                  <a:schemeClr val="tx1">
                    <a:alpha val="47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sollicitdin</a:t>
            </a:r>
            <a:endParaRPr lang="pl-PL" dirty="0"/>
          </a:p>
        </p:txBody>
      </p:sp>
      <p:sp>
        <p:nvSpPr>
          <p:cNvPr id="2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30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4384241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STEPS TO SUCCESS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695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41"/>
          <p:cNvSpPr>
            <a:spLocks noGrp="1"/>
          </p:cNvSpPr>
          <p:nvPr>
            <p:ph type="body" sz="quarter" idx="12" hasCustomPrompt="1"/>
          </p:nvPr>
        </p:nvSpPr>
        <p:spPr>
          <a:xfrm>
            <a:off x="2051536" y="2424291"/>
            <a:ext cx="1714014" cy="571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100" baseline="0"/>
            </a:lvl1pPr>
          </a:lstStyle>
          <a:p>
            <a:pPr lvl="0"/>
            <a:r>
              <a:rPr lang="en-US" dirty="0" smtClean="0"/>
              <a:t>Company Str. 150</a:t>
            </a:r>
          </a:p>
          <a:p>
            <a:pPr lvl="0"/>
            <a:r>
              <a:rPr lang="en-US" dirty="0" smtClean="0"/>
              <a:t>90210 City</a:t>
            </a:r>
          </a:p>
        </p:txBody>
      </p:sp>
      <p:sp>
        <p:nvSpPr>
          <p:cNvPr id="5" name="Symbol zastępczy tekstu 41"/>
          <p:cNvSpPr>
            <a:spLocks noGrp="1"/>
          </p:cNvSpPr>
          <p:nvPr>
            <p:ph type="body" sz="quarter" idx="13" hasCustomPrompt="1"/>
          </p:nvPr>
        </p:nvSpPr>
        <p:spPr>
          <a:xfrm>
            <a:off x="2051536" y="2121720"/>
            <a:ext cx="1714014" cy="1728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200" b="1" baseline="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Visit Us</a:t>
            </a:r>
          </a:p>
        </p:txBody>
      </p:sp>
      <p:sp>
        <p:nvSpPr>
          <p:cNvPr id="6" name="Symbol zastępczy tekstu 41"/>
          <p:cNvSpPr>
            <a:spLocks noGrp="1"/>
          </p:cNvSpPr>
          <p:nvPr>
            <p:ph type="body" sz="quarter" idx="14" hasCustomPrompt="1"/>
          </p:nvPr>
        </p:nvSpPr>
        <p:spPr>
          <a:xfrm>
            <a:off x="5280510" y="2424291"/>
            <a:ext cx="2106128" cy="571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100" baseline="0"/>
            </a:lvl1pPr>
          </a:lstStyle>
          <a:p>
            <a:pPr lvl="0"/>
            <a:r>
              <a:rPr lang="en-US" dirty="0" smtClean="0"/>
              <a:t>contact@company.com</a:t>
            </a:r>
          </a:p>
          <a:p>
            <a:pPr lvl="0"/>
            <a:r>
              <a:rPr lang="en-US" dirty="0" smtClean="0"/>
              <a:t>contact2@company.com</a:t>
            </a:r>
          </a:p>
        </p:txBody>
      </p:sp>
      <p:sp>
        <p:nvSpPr>
          <p:cNvPr id="7" name="Symbol zastępczy tekstu 41"/>
          <p:cNvSpPr>
            <a:spLocks noGrp="1"/>
          </p:cNvSpPr>
          <p:nvPr>
            <p:ph type="body" sz="quarter" idx="15" hasCustomPrompt="1"/>
          </p:nvPr>
        </p:nvSpPr>
        <p:spPr>
          <a:xfrm>
            <a:off x="5280510" y="2121720"/>
            <a:ext cx="2106128" cy="1728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200" b="1" baseline="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e-mail</a:t>
            </a:r>
          </a:p>
        </p:txBody>
      </p:sp>
      <p:sp>
        <p:nvSpPr>
          <p:cNvPr id="8" name="Symbol zastępczy tekstu 41"/>
          <p:cNvSpPr>
            <a:spLocks noGrp="1"/>
          </p:cNvSpPr>
          <p:nvPr>
            <p:ph type="body" sz="quarter" idx="16" hasCustomPrompt="1"/>
          </p:nvPr>
        </p:nvSpPr>
        <p:spPr>
          <a:xfrm>
            <a:off x="8833336" y="2424291"/>
            <a:ext cx="1714014" cy="571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100" baseline="0"/>
            </a:lvl1pPr>
          </a:lstStyle>
          <a:p>
            <a:pPr lvl="0"/>
            <a:r>
              <a:rPr lang="en-US" dirty="0" smtClean="0"/>
              <a:t>+49 5847 56 90</a:t>
            </a:r>
          </a:p>
          <a:p>
            <a:pPr lvl="0"/>
            <a:r>
              <a:rPr lang="en-US" dirty="0" smtClean="0"/>
              <a:t>+49 8739 03 30</a:t>
            </a:r>
          </a:p>
        </p:txBody>
      </p:sp>
      <p:sp>
        <p:nvSpPr>
          <p:cNvPr id="9" name="Symbol zastępczy tekstu 41"/>
          <p:cNvSpPr>
            <a:spLocks noGrp="1"/>
          </p:cNvSpPr>
          <p:nvPr>
            <p:ph type="body" sz="quarter" idx="17" hasCustomPrompt="1"/>
          </p:nvPr>
        </p:nvSpPr>
        <p:spPr>
          <a:xfrm>
            <a:off x="8833336" y="2121720"/>
            <a:ext cx="1714014" cy="1728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200" b="1" baseline="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Call Us</a:t>
            </a:r>
          </a:p>
        </p:txBody>
      </p:sp>
      <p:cxnSp>
        <p:nvCxnSpPr>
          <p:cNvPr id="10" name="Łącznik prosty 9"/>
          <p:cNvCxnSpPr/>
          <p:nvPr userDrawn="1"/>
        </p:nvCxnSpPr>
        <p:spPr>
          <a:xfrm>
            <a:off x="4027628" y="2007846"/>
            <a:ext cx="0" cy="101652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 userDrawn="1"/>
        </p:nvCxnSpPr>
        <p:spPr>
          <a:xfrm>
            <a:off x="7776668" y="2000226"/>
            <a:ext cx="0" cy="101652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obrazu 1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3530600"/>
            <a:ext cx="12192000" cy="3327400"/>
          </a:xfrm>
          <a:prstGeom prst="rect">
            <a:avLst/>
          </a:prstGeom>
          <a:blipFill>
            <a:blip r:embed="rId2"/>
            <a:srcRect/>
            <a:stretch>
              <a:fillRect l="-1286" t="-1418" r="-1200" b="-87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5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703296"/>
            <a:ext cx="2258467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CONCACT</a:t>
            </a:r>
            <a:endParaRPr lang="pl-PL" dirty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5938040" y="5491850"/>
            <a:ext cx="1058751" cy="3139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lvl1pPr marL="0" indent="0" algn="l">
              <a:lnSpc>
                <a:spcPct val="120000"/>
              </a:lnSpc>
              <a:buNone/>
              <a:defRPr lang="en-US" sz="1200" kern="1200" dirty="0" err="1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 defTabSz="914332"/>
            <a:r>
              <a:rPr lang="en-US" dirty="0" smtClean="0"/>
              <a:t>We’re here!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6084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6501119" y="2334418"/>
            <a:ext cx="3287511" cy="45243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OUR COMPETITOR</a:t>
            </a:r>
            <a:endParaRPr lang="pl-PL" dirty="0"/>
          </a:p>
        </p:txBody>
      </p:sp>
      <p:sp>
        <p:nvSpPr>
          <p:cNvPr id="7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2360886" y="2334418"/>
            <a:ext cx="3287511" cy="45243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OUR COMPANY</a:t>
            </a:r>
            <a:endParaRPr lang="pl-PL" dirty="0"/>
          </a:p>
        </p:txBody>
      </p:sp>
      <p:sp>
        <p:nvSpPr>
          <p:cNvPr id="8" name="Symbol zastępczy tekstu 5"/>
          <p:cNvSpPr>
            <a:spLocks noGrp="1"/>
          </p:cNvSpPr>
          <p:nvPr>
            <p:ph type="body" sz="quarter" idx="14" hasCustomPrompt="1"/>
          </p:nvPr>
        </p:nvSpPr>
        <p:spPr>
          <a:xfrm>
            <a:off x="6501119" y="3011287"/>
            <a:ext cx="4668456" cy="45243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endParaRPr lang="pl-PL" dirty="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5" hasCustomPrompt="1"/>
          </p:nvPr>
        </p:nvSpPr>
        <p:spPr>
          <a:xfrm>
            <a:off x="979941" y="3006723"/>
            <a:ext cx="4668456" cy="45243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endParaRPr lang="pl-PL" dirty="0"/>
          </a:p>
        </p:txBody>
      </p:sp>
      <p:cxnSp>
        <p:nvCxnSpPr>
          <p:cNvPr id="10" name="Łącznik prosty 9"/>
          <p:cNvCxnSpPr/>
          <p:nvPr userDrawn="1"/>
        </p:nvCxnSpPr>
        <p:spPr>
          <a:xfrm>
            <a:off x="6096000" y="3247491"/>
            <a:ext cx="0" cy="2281683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20" hasCustomPrompt="1"/>
          </p:nvPr>
        </p:nvSpPr>
        <p:spPr>
          <a:xfrm>
            <a:off x="1836355" y="4862734"/>
            <a:ext cx="3812042" cy="360850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3.8M </a:t>
            </a:r>
            <a:r>
              <a:rPr lang="pl-PL" dirty="0" err="1" smtClean="0"/>
              <a:t>Praesent</a:t>
            </a:r>
            <a:r>
              <a:rPr lang="pl-PL" dirty="0" smtClean="0"/>
              <a:t> </a:t>
            </a:r>
            <a:r>
              <a:rPr lang="pl-PL" dirty="0" err="1" smtClean="0"/>
              <a:t>egestas</a:t>
            </a:r>
            <a:r>
              <a:rPr lang="pl-PL" dirty="0" smtClean="0"/>
              <a:t> </a:t>
            </a:r>
            <a:r>
              <a:rPr lang="pl-PL" dirty="0" err="1" smtClean="0"/>
              <a:t>tincidnt</a:t>
            </a:r>
            <a:r>
              <a:rPr lang="pl-PL" dirty="0" smtClean="0"/>
              <a:t> </a:t>
            </a:r>
            <a:r>
              <a:rPr lang="pl-PL" dirty="0" err="1" smtClean="0"/>
              <a:t>cursus</a:t>
            </a:r>
            <a:endParaRPr lang="pl-PL" dirty="0"/>
          </a:p>
        </p:txBody>
      </p:sp>
      <p:sp>
        <p:nvSpPr>
          <p:cNvPr id="24" name="Symbol zastępczy tekstu 22"/>
          <p:cNvSpPr>
            <a:spLocks noGrp="1"/>
          </p:cNvSpPr>
          <p:nvPr>
            <p:ph type="body" sz="quarter" idx="21" hasCustomPrompt="1"/>
          </p:nvPr>
        </p:nvSpPr>
        <p:spPr>
          <a:xfrm>
            <a:off x="3771227" y="5398487"/>
            <a:ext cx="1877217" cy="360850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46 </a:t>
            </a:r>
            <a:r>
              <a:rPr lang="pl-PL" dirty="0" err="1" smtClean="0"/>
              <a:t>Aenean</a:t>
            </a:r>
            <a:r>
              <a:rPr lang="pl-PL" dirty="0" smtClean="0"/>
              <a:t> </a:t>
            </a:r>
            <a:r>
              <a:rPr lang="pl-PL" dirty="0" err="1" smtClean="0"/>
              <a:t>iaculis</a:t>
            </a:r>
            <a:endParaRPr lang="pl-PL" dirty="0" smtClean="0"/>
          </a:p>
        </p:txBody>
      </p:sp>
      <p:sp>
        <p:nvSpPr>
          <p:cNvPr id="25" name="Symbol zastępczy tekstu 22"/>
          <p:cNvSpPr>
            <a:spLocks noGrp="1"/>
          </p:cNvSpPr>
          <p:nvPr>
            <p:ph type="body" sz="quarter" idx="22" hasCustomPrompt="1"/>
          </p:nvPr>
        </p:nvSpPr>
        <p:spPr>
          <a:xfrm>
            <a:off x="1422780" y="4326981"/>
            <a:ext cx="4225617" cy="360850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68% </a:t>
            </a:r>
            <a:r>
              <a:rPr lang="pl-PL" dirty="0" err="1" smtClean="0"/>
              <a:t>Curabitur</a:t>
            </a:r>
            <a:r>
              <a:rPr lang="pl-PL" dirty="0" smtClean="0"/>
              <a:t> </a:t>
            </a:r>
            <a:r>
              <a:rPr lang="pl-PL" dirty="0" err="1" smtClean="0"/>
              <a:t>ullamcorper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lacus</a:t>
            </a:r>
            <a:r>
              <a:rPr lang="pl-PL" dirty="0" smtClean="0"/>
              <a:t> sit </a:t>
            </a:r>
            <a:r>
              <a:rPr lang="pl-PL" dirty="0" err="1" smtClean="0"/>
              <a:t>ame</a:t>
            </a:r>
            <a:endParaRPr lang="pl-PL" dirty="0" smtClean="0"/>
          </a:p>
        </p:txBody>
      </p:sp>
      <p:sp>
        <p:nvSpPr>
          <p:cNvPr id="27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3027387" y="3791228"/>
            <a:ext cx="2621010" cy="360850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1400" b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$12,000,000 </a:t>
            </a:r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28" name="Symbol zastępczy tekstu 22"/>
          <p:cNvSpPr>
            <a:spLocks noGrp="1"/>
          </p:cNvSpPr>
          <p:nvPr>
            <p:ph type="body" sz="quarter" idx="24" hasCustomPrompt="1"/>
          </p:nvPr>
        </p:nvSpPr>
        <p:spPr>
          <a:xfrm>
            <a:off x="6501119" y="4862734"/>
            <a:ext cx="3746319" cy="360850"/>
          </a:xfrm>
          <a:prstGeom prst="rect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1.3</a:t>
            </a:r>
            <a:r>
              <a:rPr lang="pl-PL" dirty="0" smtClean="0"/>
              <a:t>M </a:t>
            </a:r>
            <a:r>
              <a:rPr lang="pl-PL" dirty="0" err="1" smtClean="0"/>
              <a:t>Praesent</a:t>
            </a:r>
            <a:r>
              <a:rPr lang="pl-PL" dirty="0" smtClean="0"/>
              <a:t> </a:t>
            </a:r>
            <a:r>
              <a:rPr lang="pl-PL" dirty="0" err="1" smtClean="0"/>
              <a:t>egestas</a:t>
            </a:r>
            <a:r>
              <a:rPr lang="pl-PL" dirty="0" smtClean="0"/>
              <a:t> </a:t>
            </a:r>
            <a:r>
              <a:rPr lang="pl-PL" dirty="0" err="1" smtClean="0"/>
              <a:t>tincidnt</a:t>
            </a:r>
            <a:r>
              <a:rPr lang="pl-PL" dirty="0" smtClean="0"/>
              <a:t> </a:t>
            </a:r>
            <a:r>
              <a:rPr lang="pl-PL" dirty="0" err="1" smtClean="0"/>
              <a:t>cursus</a:t>
            </a:r>
            <a:endParaRPr lang="pl-PL" dirty="0"/>
          </a:p>
        </p:txBody>
      </p:sp>
      <p:sp>
        <p:nvSpPr>
          <p:cNvPr id="29" name="Symbol zastępczy tekstu 22"/>
          <p:cNvSpPr>
            <a:spLocks noGrp="1"/>
          </p:cNvSpPr>
          <p:nvPr>
            <p:ph type="body" sz="quarter" idx="25" hasCustomPrompt="1"/>
          </p:nvPr>
        </p:nvSpPr>
        <p:spPr>
          <a:xfrm>
            <a:off x="6501119" y="5398487"/>
            <a:ext cx="1861188" cy="360850"/>
          </a:xfrm>
          <a:prstGeom prst="rect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32</a:t>
            </a:r>
            <a:r>
              <a:rPr lang="pl-PL" dirty="0" smtClean="0"/>
              <a:t> </a:t>
            </a:r>
            <a:r>
              <a:rPr lang="pl-PL" dirty="0" err="1" smtClean="0"/>
              <a:t>Aenean</a:t>
            </a:r>
            <a:r>
              <a:rPr lang="pl-PL" dirty="0" smtClean="0"/>
              <a:t> </a:t>
            </a:r>
            <a:r>
              <a:rPr lang="pl-PL" dirty="0" err="1" smtClean="0"/>
              <a:t>iaculis</a:t>
            </a:r>
            <a:endParaRPr lang="pl-PL" dirty="0" smtClean="0"/>
          </a:p>
        </p:txBody>
      </p:sp>
      <p:sp>
        <p:nvSpPr>
          <p:cNvPr id="30" name="Symbol zastępczy tekstu 22"/>
          <p:cNvSpPr>
            <a:spLocks noGrp="1"/>
          </p:cNvSpPr>
          <p:nvPr>
            <p:ph type="body" sz="quarter" idx="26" hasCustomPrompt="1"/>
          </p:nvPr>
        </p:nvSpPr>
        <p:spPr>
          <a:xfrm>
            <a:off x="6501119" y="4326981"/>
            <a:ext cx="4214396" cy="360850"/>
          </a:xfrm>
          <a:prstGeom prst="rect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20</a:t>
            </a:r>
            <a:r>
              <a:rPr lang="pl-PL" dirty="0" smtClean="0"/>
              <a:t>% </a:t>
            </a:r>
            <a:r>
              <a:rPr lang="pl-PL" dirty="0" err="1" smtClean="0"/>
              <a:t>Curabitur</a:t>
            </a:r>
            <a:r>
              <a:rPr lang="pl-PL" dirty="0" smtClean="0"/>
              <a:t> </a:t>
            </a:r>
            <a:r>
              <a:rPr lang="pl-PL" dirty="0" err="1" smtClean="0"/>
              <a:t>ullamcorper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lacus</a:t>
            </a:r>
            <a:r>
              <a:rPr lang="pl-PL" dirty="0" smtClean="0"/>
              <a:t> sit </a:t>
            </a:r>
            <a:r>
              <a:rPr lang="pl-PL" dirty="0" err="1" smtClean="0"/>
              <a:t>ame</a:t>
            </a:r>
            <a:endParaRPr lang="pl-PL" dirty="0" smtClean="0"/>
          </a:p>
        </p:txBody>
      </p:sp>
      <p:sp>
        <p:nvSpPr>
          <p:cNvPr id="31" name="Symbol zastępczy tekstu 22"/>
          <p:cNvSpPr>
            <a:spLocks noGrp="1"/>
          </p:cNvSpPr>
          <p:nvPr>
            <p:ph type="body" sz="quarter" idx="27" hasCustomPrompt="1"/>
          </p:nvPr>
        </p:nvSpPr>
        <p:spPr>
          <a:xfrm>
            <a:off x="6501119" y="3791228"/>
            <a:ext cx="2571318" cy="360850"/>
          </a:xfrm>
          <a:prstGeom prst="rect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$</a:t>
            </a:r>
            <a:r>
              <a:rPr lang="en-US" dirty="0" smtClean="0"/>
              <a:t>6</a:t>
            </a:r>
            <a:r>
              <a:rPr lang="pl-PL" dirty="0" smtClean="0"/>
              <a:t>,000,000 </a:t>
            </a:r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703296"/>
            <a:ext cx="6626714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COMPARATIVE LAYOUT OPTION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88884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Układ niestandardow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Łącznik prosty 3"/>
          <p:cNvCxnSpPr/>
          <p:nvPr userDrawn="1"/>
        </p:nvCxnSpPr>
        <p:spPr>
          <a:xfrm>
            <a:off x="6063343" y="2055586"/>
            <a:ext cx="0" cy="3991428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Łącznik prosty 6"/>
          <p:cNvCxnSpPr/>
          <p:nvPr userDrawn="1"/>
        </p:nvCxnSpPr>
        <p:spPr>
          <a:xfrm>
            <a:off x="8628743" y="2055586"/>
            <a:ext cx="0" cy="3991428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/>
          <p:cNvCxnSpPr/>
          <p:nvPr userDrawn="1"/>
        </p:nvCxnSpPr>
        <p:spPr>
          <a:xfrm>
            <a:off x="3497943" y="2055586"/>
            <a:ext cx="0" cy="3991428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8"/>
          <p:cNvCxnSpPr/>
          <p:nvPr userDrawn="1"/>
        </p:nvCxnSpPr>
        <p:spPr>
          <a:xfrm flipH="1">
            <a:off x="1103086" y="3338625"/>
            <a:ext cx="9985828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 userDrawn="1"/>
        </p:nvCxnSpPr>
        <p:spPr>
          <a:xfrm flipH="1">
            <a:off x="1103086" y="4787389"/>
            <a:ext cx="9985828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1991919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CLIENTS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3460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olny kształt 2"/>
          <p:cNvSpPr/>
          <p:nvPr userDrawn="1"/>
        </p:nvSpPr>
        <p:spPr>
          <a:xfrm>
            <a:off x="-38100" y="5321300"/>
            <a:ext cx="12268200" cy="1562100"/>
          </a:xfrm>
          <a:custGeom>
            <a:avLst/>
            <a:gdLst>
              <a:gd name="connsiteX0" fmla="*/ 0 w 12268200"/>
              <a:gd name="connsiteY0" fmla="*/ 635000 h 1562100"/>
              <a:gd name="connsiteX1" fmla="*/ 977900 w 12268200"/>
              <a:gd name="connsiteY1" fmla="*/ 520700 h 1562100"/>
              <a:gd name="connsiteX2" fmla="*/ 2311400 w 12268200"/>
              <a:gd name="connsiteY2" fmla="*/ 876300 h 1562100"/>
              <a:gd name="connsiteX3" fmla="*/ 4051300 w 12268200"/>
              <a:gd name="connsiteY3" fmla="*/ 533400 h 1562100"/>
              <a:gd name="connsiteX4" fmla="*/ 5422900 w 12268200"/>
              <a:gd name="connsiteY4" fmla="*/ 990600 h 1562100"/>
              <a:gd name="connsiteX5" fmla="*/ 7150100 w 12268200"/>
              <a:gd name="connsiteY5" fmla="*/ 0 h 1562100"/>
              <a:gd name="connsiteX6" fmla="*/ 9601200 w 12268200"/>
              <a:gd name="connsiteY6" fmla="*/ 596900 h 1562100"/>
              <a:gd name="connsiteX7" fmla="*/ 11201400 w 12268200"/>
              <a:gd name="connsiteY7" fmla="*/ 152400 h 1562100"/>
              <a:gd name="connsiteX8" fmla="*/ 12242800 w 12268200"/>
              <a:gd name="connsiteY8" fmla="*/ 508000 h 1562100"/>
              <a:gd name="connsiteX9" fmla="*/ 12268200 w 12268200"/>
              <a:gd name="connsiteY9" fmla="*/ 1562100 h 1562100"/>
              <a:gd name="connsiteX10" fmla="*/ 25400 w 12268200"/>
              <a:gd name="connsiteY10" fmla="*/ 1562100 h 1562100"/>
              <a:gd name="connsiteX11" fmla="*/ 0 w 12268200"/>
              <a:gd name="connsiteY11" fmla="*/ 6350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68200" h="1562100">
                <a:moveTo>
                  <a:pt x="0" y="635000"/>
                </a:moveTo>
                <a:lnTo>
                  <a:pt x="977900" y="520700"/>
                </a:lnTo>
                <a:lnTo>
                  <a:pt x="2311400" y="876300"/>
                </a:lnTo>
                <a:lnTo>
                  <a:pt x="4051300" y="533400"/>
                </a:lnTo>
                <a:lnTo>
                  <a:pt x="5422900" y="990600"/>
                </a:lnTo>
                <a:lnTo>
                  <a:pt x="7150100" y="0"/>
                </a:lnTo>
                <a:lnTo>
                  <a:pt x="9601200" y="596900"/>
                </a:lnTo>
                <a:lnTo>
                  <a:pt x="11201400" y="152400"/>
                </a:lnTo>
                <a:lnTo>
                  <a:pt x="12242800" y="508000"/>
                </a:lnTo>
                <a:lnTo>
                  <a:pt x="12268200" y="1562100"/>
                </a:lnTo>
                <a:lnTo>
                  <a:pt x="25400" y="1562100"/>
                </a:lnTo>
                <a:lnTo>
                  <a:pt x="0" y="63500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 w="15875">
            <a:solidFill>
              <a:schemeClr val="tx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grpSp>
        <p:nvGrpSpPr>
          <p:cNvPr id="4" name="Grupa 3"/>
          <p:cNvGrpSpPr/>
          <p:nvPr userDrawn="1"/>
        </p:nvGrpSpPr>
        <p:grpSpPr>
          <a:xfrm>
            <a:off x="822718" y="5272485"/>
            <a:ext cx="10404876" cy="1099849"/>
            <a:chOff x="924318" y="4113179"/>
            <a:chExt cx="10404876" cy="1099849"/>
          </a:xfrm>
          <a:solidFill>
            <a:schemeClr val="bg1"/>
          </a:solidFill>
        </p:grpSpPr>
        <p:sp>
          <p:nvSpPr>
            <p:cNvPr id="5" name="Elipsa 4"/>
            <p:cNvSpPr/>
            <p:nvPr userDrawn="1"/>
          </p:nvSpPr>
          <p:spPr>
            <a:xfrm>
              <a:off x="924318" y="462250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Elipsa 5"/>
            <p:cNvSpPr/>
            <p:nvPr userDrawn="1"/>
          </p:nvSpPr>
          <p:spPr>
            <a:xfrm>
              <a:off x="2314573" y="4973742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Elipsa 6"/>
            <p:cNvSpPr/>
            <p:nvPr userDrawn="1"/>
          </p:nvSpPr>
          <p:spPr>
            <a:xfrm>
              <a:off x="4036218" y="464868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Elipsa 7"/>
            <p:cNvSpPr/>
            <p:nvPr userDrawn="1"/>
          </p:nvSpPr>
          <p:spPr>
            <a:xfrm>
              <a:off x="5433218" y="509634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Elipsa 8"/>
            <p:cNvSpPr/>
            <p:nvPr userDrawn="1"/>
          </p:nvSpPr>
          <p:spPr>
            <a:xfrm>
              <a:off x="7159626" y="411317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Elipsa 9"/>
            <p:cNvSpPr/>
            <p:nvPr userDrawn="1"/>
          </p:nvSpPr>
          <p:spPr>
            <a:xfrm>
              <a:off x="9602789" y="470702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Elipsa 10"/>
            <p:cNvSpPr/>
            <p:nvPr userDrawn="1"/>
          </p:nvSpPr>
          <p:spPr>
            <a:xfrm>
              <a:off x="11212513" y="426485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3" name="Symbol zastępczy tekstu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51550" y="3372319"/>
            <a:ext cx="3491308" cy="3048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400" baseline="0">
                <a:latin typeface="+mn-lt"/>
              </a:defRPr>
            </a:lvl1pPr>
          </a:lstStyle>
          <a:p>
            <a:pPr lvl="0"/>
            <a:r>
              <a:rPr lang="pl-PL" dirty="0" err="1" smtClean="0"/>
              <a:t>Johnatan</a:t>
            </a:r>
            <a:r>
              <a:rPr lang="pl-PL" dirty="0" smtClean="0"/>
              <a:t> </a:t>
            </a:r>
            <a:r>
              <a:rPr lang="pl-PL" dirty="0" err="1" smtClean="0"/>
              <a:t>Doe</a:t>
            </a:r>
            <a:endParaRPr lang="pl-PL" dirty="0"/>
          </a:p>
        </p:txBody>
      </p:sp>
      <p:sp>
        <p:nvSpPr>
          <p:cNvPr id="14" name="Symbol zastępczy tekstu 22"/>
          <p:cNvSpPr>
            <a:spLocks noGrp="1"/>
          </p:cNvSpPr>
          <p:nvPr>
            <p:ph type="body" sz="quarter" idx="12" hasCustomPrompt="1"/>
          </p:nvPr>
        </p:nvSpPr>
        <p:spPr>
          <a:xfrm>
            <a:off x="6051550" y="3946993"/>
            <a:ext cx="3491308" cy="3048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i="1" baseline="0">
                <a:solidFill>
                  <a:schemeClr val="tx1">
                    <a:alpha val="50000"/>
                  </a:schemeClr>
                </a:solidFill>
                <a:latin typeface="Sinkin Sans 200 X Light" pitchFamily="50" charset="0"/>
              </a:defRPr>
            </a:lvl1pPr>
          </a:lstStyle>
          <a:p>
            <a:pPr lvl="0"/>
            <a:r>
              <a:rPr lang="pl-PL" dirty="0" smtClean="0"/>
              <a:t>Project Manager, @</a:t>
            </a:r>
            <a:r>
              <a:rPr lang="pl-PL" dirty="0" err="1" smtClean="0"/>
              <a:t>Good</a:t>
            </a:r>
            <a:r>
              <a:rPr lang="pl-PL" dirty="0" smtClean="0"/>
              <a:t> Inc.</a:t>
            </a:r>
            <a:endParaRPr lang="pl-PL" dirty="0"/>
          </a:p>
        </p:txBody>
      </p:sp>
      <p:cxnSp>
        <p:nvCxnSpPr>
          <p:cNvPr id="15" name="Łącznik prosty 14"/>
          <p:cNvCxnSpPr/>
          <p:nvPr userDrawn="1"/>
        </p:nvCxnSpPr>
        <p:spPr>
          <a:xfrm>
            <a:off x="6160692" y="3867150"/>
            <a:ext cx="2830908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obrazu 28"/>
          <p:cNvSpPr>
            <a:spLocks noGrp="1" noChangeAspect="1"/>
          </p:cNvSpPr>
          <p:nvPr>
            <p:ph type="pic" sz="quarter" idx="13" hasCustomPrompt="1"/>
          </p:nvPr>
        </p:nvSpPr>
        <p:spPr>
          <a:xfrm rot="10800000" flipH="1" flipV="1">
            <a:off x="2974322" y="2038350"/>
            <a:ext cx="2743200" cy="2743200"/>
          </a:xfrm>
          <a:prstGeom prst="ellipse">
            <a:avLst/>
          </a:prstGeom>
          <a:blipFill>
            <a:blip r:embed="rId2"/>
            <a:srcRect/>
            <a:stretch>
              <a:fillRect l="-5419" r="-541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7" name="Symbol zastępczy tekstu 22"/>
          <p:cNvSpPr>
            <a:spLocks noGrp="1"/>
          </p:cNvSpPr>
          <p:nvPr>
            <p:ph type="body" sz="quarter" idx="14" hasCustomPrompt="1"/>
          </p:nvPr>
        </p:nvSpPr>
        <p:spPr>
          <a:xfrm>
            <a:off x="6161095" y="2843037"/>
            <a:ext cx="929275" cy="312296"/>
          </a:xfrm>
          <a:prstGeom prst="rect">
            <a:avLst/>
          </a:prstGeom>
          <a:solidFill>
            <a:schemeClr val="accent3"/>
          </a:solidFill>
        </p:spPr>
        <p:txBody>
          <a:bodyPr wrap="none" lIns="72000" tIns="79200" rIns="72000" bIns="79200" anchor="ctr">
            <a:spAutoFit/>
          </a:bodyPr>
          <a:lstStyle>
            <a:lvl1pPr marL="0" indent="0" algn="l">
              <a:buNone/>
              <a:defRPr sz="1100">
                <a:latin typeface="+mn-lt"/>
              </a:defRPr>
            </a:lvl1pPr>
          </a:lstStyle>
          <a:p>
            <a:pPr lvl="0"/>
            <a:r>
              <a:rPr lang="pl-PL" dirty="0" err="1" smtClean="0"/>
              <a:t>Presenter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4900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ymbol zastępczy tekstu 22"/>
          <p:cNvSpPr>
            <a:spLocks noGrp="1"/>
          </p:cNvSpPr>
          <p:nvPr>
            <p:ph type="body" sz="quarter" idx="22" hasCustomPrompt="1"/>
          </p:nvPr>
        </p:nvSpPr>
        <p:spPr>
          <a:xfrm>
            <a:off x="890097" y="2529450"/>
            <a:ext cx="1424603" cy="320088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10% outdoor</a:t>
            </a:r>
            <a:endParaRPr lang="pl-PL" dirty="0" smtClean="0"/>
          </a:p>
        </p:txBody>
      </p:sp>
      <p:sp>
        <p:nvSpPr>
          <p:cNvPr id="27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2254179" y="4716043"/>
            <a:ext cx="1956800" cy="320088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30% social media</a:t>
            </a:r>
            <a:endParaRPr lang="pl-PL" dirty="0" smtClean="0"/>
          </a:p>
        </p:txBody>
      </p:sp>
      <p:sp>
        <p:nvSpPr>
          <p:cNvPr id="28" name="Symbol zastępczy tekstu 22"/>
          <p:cNvSpPr>
            <a:spLocks noGrp="1"/>
          </p:cNvSpPr>
          <p:nvPr>
            <p:ph type="body" sz="quarter" idx="24" hasCustomPrompt="1"/>
          </p:nvPr>
        </p:nvSpPr>
        <p:spPr>
          <a:xfrm>
            <a:off x="5160556" y="2529450"/>
            <a:ext cx="1193770" cy="320088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7% mobile</a:t>
            </a:r>
            <a:endParaRPr lang="pl-PL" dirty="0" smtClean="0"/>
          </a:p>
        </p:txBody>
      </p:sp>
      <p:sp>
        <p:nvSpPr>
          <p:cNvPr id="29" name="Symbol zastępczy tekstu 22"/>
          <p:cNvSpPr>
            <a:spLocks noGrp="1"/>
          </p:cNvSpPr>
          <p:nvPr>
            <p:ph type="body" sz="quarter" idx="25" hasCustomPrompt="1"/>
          </p:nvPr>
        </p:nvSpPr>
        <p:spPr>
          <a:xfrm>
            <a:off x="5842636" y="4716043"/>
            <a:ext cx="2186028" cy="320088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25% web campaign</a:t>
            </a:r>
            <a:endParaRPr lang="pl-PL" dirty="0" smtClean="0"/>
          </a:p>
        </p:txBody>
      </p:sp>
      <p:sp>
        <p:nvSpPr>
          <p:cNvPr id="30" name="Symbol zastępczy tekstu 22"/>
          <p:cNvSpPr>
            <a:spLocks noGrp="1"/>
          </p:cNvSpPr>
          <p:nvPr>
            <p:ph type="body" sz="quarter" idx="26" hasCustomPrompt="1"/>
          </p:nvPr>
        </p:nvSpPr>
        <p:spPr>
          <a:xfrm>
            <a:off x="7744776" y="2529450"/>
            <a:ext cx="863552" cy="320088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13% PR</a:t>
            </a:r>
            <a:endParaRPr lang="pl-PL" dirty="0" smtClean="0"/>
          </a:p>
        </p:txBody>
      </p:sp>
      <p:sp>
        <p:nvSpPr>
          <p:cNvPr id="31" name="Symbol zastępczy tekstu 22"/>
          <p:cNvSpPr>
            <a:spLocks noGrp="1"/>
          </p:cNvSpPr>
          <p:nvPr>
            <p:ph type="body" sz="quarter" idx="27" hasCustomPrompt="1"/>
          </p:nvPr>
        </p:nvSpPr>
        <p:spPr>
          <a:xfrm>
            <a:off x="9071415" y="4716043"/>
            <a:ext cx="1969624" cy="320088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15% TV campaign</a:t>
            </a:r>
            <a:endParaRPr lang="pl-PL" dirty="0" smtClean="0"/>
          </a:p>
        </p:txBody>
      </p:sp>
      <p:sp>
        <p:nvSpPr>
          <p:cNvPr id="32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2314656" y="5244062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3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896421" y="3052105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4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5160556" y="3052105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5" name="Symbol zastępczy tekstu 2"/>
          <p:cNvSpPr>
            <a:spLocks noGrp="1"/>
          </p:cNvSpPr>
          <p:nvPr>
            <p:ph type="body" sz="quarter" idx="30" hasCustomPrompt="1"/>
          </p:nvPr>
        </p:nvSpPr>
        <p:spPr>
          <a:xfrm>
            <a:off x="5868083" y="5244062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6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780158" y="3052105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7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9120568" y="5244062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703296"/>
            <a:ext cx="5065581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PROMOTION STRATEGY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4593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703296"/>
            <a:ext cx="5307955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RELATIONSHIP PROCESS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95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868680" y="2456826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smtClean="0"/>
              <a:t>2017</a:t>
            </a:r>
            <a:endParaRPr lang="pl-PL" dirty="0"/>
          </a:p>
        </p:txBody>
      </p:sp>
      <p:sp>
        <p:nvSpPr>
          <p:cNvPr id="7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868680" y="3025469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smtClean="0"/>
              <a:t>2016</a:t>
            </a:r>
            <a:endParaRPr lang="pl-PL" dirty="0"/>
          </a:p>
        </p:txBody>
      </p:sp>
      <p:sp>
        <p:nvSpPr>
          <p:cNvPr id="8" name="Symbol zastępczy tekstu 5"/>
          <p:cNvSpPr>
            <a:spLocks noGrp="1"/>
          </p:cNvSpPr>
          <p:nvPr>
            <p:ph type="body" sz="quarter" idx="14" hasCustomPrompt="1"/>
          </p:nvPr>
        </p:nvSpPr>
        <p:spPr>
          <a:xfrm>
            <a:off x="868680" y="3594513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smtClean="0"/>
              <a:t>2015</a:t>
            </a:r>
            <a:endParaRPr lang="pl-PL" dirty="0"/>
          </a:p>
        </p:txBody>
      </p:sp>
      <p:sp>
        <p:nvSpPr>
          <p:cNvPr id="10" name="Symbol zastępczy tekstu 5"/>
          <p:cNvSpPr>
            <a:spLocks noGrp="1"/>
          </p:cNvSpPr>
          <p:nvPr>
            <p:ph type="body" sz="quarter" idx="15" hasCustomPrompt="1"/>
          </p:nvPr>
        </p:nvSpPr>
        <p:spPr>
          <a:xfrm>
            <a:off x="3484026" y="2456826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, ac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sed.</a:t>
            </a:r>
            <a:endParaRPr lang="pl-PL" dirty="0"/>
          </a:p>
        </p:txBody>
      </p:sp>
      <p:sp>
        <p:nvSpPr>
          <p:cNvPr id="11" name="Symbol zastępczy tekstu 5"/>
          <p:cNvSpPr>
            <a:spLocks noGrp="1"/>
          </p:cNvSpPr>
          <p:nvPr>
            <p:ph type="body" sz="quarter" idx="16" hasCustomPrompt="1"/>
          </p:nvPr>
        </p:nvSpPr>
        <p:spPr>
          <a:xfrm>
            <a:off x="3484026" y="3025469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vitae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ullamcorper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luctus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2" name="Symbol zastępczy tekstu 5"/>
          <p:cNvSpPr>
            <a:spLocks noGrp="1"/>
          </p:cNvSpPr>
          <p:nvPr>
            <p:ph type="body" sz="quarter" idx="17" hasCustomPrompt="1"/>
          </p:nvPr>
        </p:nvSpPr>
        <p:spPr>
          <a:xfrm>
            <a:off x="3484026" y="3594513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. </a:t>
            </a:r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 in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at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3" name="Symbol zastępczy tekstu 5"/>
          <p:cNvSpPr>
            <a:spLocks noGrp="1"/>
          </p:cNvSpPr>
          <p:nvPr>
            <p:ph type="body" sz="quarter" idx="18" hasCustomPrompt="1"/>
          </p:nvPr>
        </p:nvSpPr>
        <p:spPr>
          <a:xfrm>
            <a:off x="868680" y="4232688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2014 January</a:t>
            </a:r>
            <a:endParaRPr lang="pl-PL" dirty="0"/>
          </a:p>
        </p:txBody>
      </p:sp>
      <p:sp>
        <p:nvSpPr>
          <p:cNvPr id="14" name="Symbol zastępczy tekstu 5"/>
          <p:cNvSpPr>
            <a:spLocks noGrp="1"/>
          </p:cNvSpPr>
          <p:nvPr>
            <p:ph type="body" sz="quarter" idx="19" hasCustomPrompt="1"/>
          </p:nvPr>
        </p:nvSpPr>
        <p:spPr>
          <a:xfrm>
            <a:off x="868680" y="5028025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2013 January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20" hasCustomPrompt="1"/>
          </p:nvPr>
        </p:nvSpPr>
        <p:spPr>
          <a:xfrm>
            <a:off x="868680" y="5819642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2012 January</a:t>
            </a:r>
            <a:endParaRPr lang="pl-PL" dirty="0"/>
          </a:p>
        </p:txBody>
      </p:sp>
      <p:sp>
        <p:nvSpPr>
          <p:cNvPr id="16" name="Symbol zastępczy tekstu 5"/>
          <p:cNvSpPr>
            <a:spLocks noGrp="1"/>
          </p:cNvSpPr>
          <p:nvPr>
            <p:ph type="body" sz="quarter" idx="21" hasCustomPrompt="1"/>
          </p:nvPr>
        </p:nvSpPr>
        <p:spPr>
          <a:xfrm>
            <a:off x="3484026" y="4232688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accent3"/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leo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vel. </a:t>
            </a:r>
            <a:endParaRPr lang="pl-PL" dirty="0"/>
          </a:p>
        </p:txBody>
      </p:sp>
      <p:sp>
        <p:nvSpPr>
          <p:cNvPr id="17" name="Symbol zastępczy tekstu 5"/>
          <p:cNvSpPr>
            <a:spLocks noGrp="1"/>
          </p:cNvSpPr>
          <p:nvPr>
            <p:ph type="body" sz="quarter" idx="22" hasCustomPrompt="1"/>
          </p:nvPr>
        </p:nvSpPr>
        <p:spPr>
          <a:xfrm>
            <a:off x="3484026" y="5028025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,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. </a:t>
            </a:r>
            <a:endParaRPr lang="pl-PL" dirty="0"/>
          </a:p>
        </p:txBody>
      </p:sp>
      <p:sp>
        <p:nvSpPr>
          <p:cNvPr id="18" name="Symbol zastępczy tekstu 5"/>
          <p:cNvSpPr>
            <a:spLocks noGrp="1"/>
          </p:cNvSpPr>
          <p:nvPr>
            <p:ph type="body" sz="quarter" idx="23" hasCustomPrompt="1"/>
          </p:nvPr>
        </p:nvSpPr>
        <p:spPr>
          <a:xfrm>
            <a:off x="3484026" y="5819642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accent5"/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nisi </a:t>
            </a:r>
            <a:r>
              <a:rPr lang="en-US" dirty="0" err="1" smtClean="0"/>
              <a:t>sem</a:t>
            </a:r>
            <a:r>
              <a:rPr lang="en-US" dirty="0" smtClean="0"/>
              <a:t>, </a:t>
            </a:r>
            <a:r>
              <a:rPr lang="en-US" dirty="0" err="1" smtClean="0"/>
              <a:t>blandit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 non,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20" name="Symbol zastępczy tekstu 19"/>
          <p:cNvSpPr>
            <a:spLocks noGrp="1"/>
          </p:cNvSpPr>
          <p:nvPr>
            <p:ph type="body" sz="quarter" idx="24" hasCustomPrompt="1"/>
          </p:nvPr>
        </p:nvSpPr>
        <p:spPr>
          <a:xfrm>
            <a:off x="3001963" y="2609391"/>
            <a:ext cx="10800" cy="327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1" name="Symbol zastępczy tekstu 19"/>
          <p:cNvSpPr>
            <a:spLocks noGrp="1"/>
          </p:cNvSpPr>
          <p:nvPr>
            <p:ph type="body" sz="quarter" idx="25" hasCustomPrompt="1"/>
          </p:nvPr>
        </p:nvSpPr>
        <p:spPr>
          <a:xfrm flipV="1">
            <a:off x="2947447" y="2553287"/>
            <a:ext cx="112208" cy="11220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2" name="Symbol zastępczy tekstu 19"/>
          <p:cNvSpPr>
            <a:spLocks noGrp="1"/>
          </p:cNvSpPr>
          <p:nvPr>
            <p:ph type="body" sz="quarter" idx="26" hasCustomPrompt="1"/>
          </p:nvPr>
        </p:nvSpPr>
        <p:spPr>
          <a:xfrm flipV="1">
            <a:off x="2945859" y="3127625"/>
            <a:ext cx="112208" cy="11220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3" name="Symbol zastępczy tekstu 19"/>
          <p:cNvSpPr>
            <a:spLocks noGrp="1"/>
          </p:cNvSpPr>
          <p:nvPr>
            <p:ph type="body" sz="quarter" idx="27" hasCustomPrompt="1"/>
          </p:nvPr>
        </p:nvSpPr>
        <p:spPr>
          <a:xfrm flipV="1">
            <a:off x="2945859" y="3693026"/>
            <a:ext cx="112208" cy="11220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4" name="Symbol zastępczy tekstu 19"/>
          <p:cNvSpPr>
            <a:spLocks noGrp="1"/>
          </p:cNvSpPr>
          <p:nvPr>
            <p:ph type="body" sz="quarter" idx="28" hasCustomPrompt="1"/>
          </p:nvPr>
        </p:nvSpPr>
        <p:spPr>
          <a:xfrm rot="10800000" flipV="1">
            <a:off x="2824558" y="4199100"/>
            <a:ext cx="376410" cy="37641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pl-PL" sz="1800" smtClean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6" name="Symbol zastępczy tekstu 19"/>
          <p:cNvSpPr>
            <a:spLocks noGrp="1"/>
          </p:cNvSpPr>
          <p:nvPr>
            <p:ph type="body" sz="quarter" idx="30" hasCustomPrompt="1"/>
          </p:nvPr>
        </p:nvSpPr>
        <p:spPr>
          <a:xfrm rot="10800000" flipV="1">
            <a:off x="2824558" y="4994437"/>
            <a:ext cx="376410" cy="37641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pl-PL" sz="1800" smtClean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8" name="Symbol zastępczy tekstu 19"/>
          <p:cNvSpPr>
            <a:spLocks noGrp="1"/>
          </p:cNvSpPr>
          <p:nvPr>
            <p:ph type="body" sz="quarter" idx="31" hasCustomPrompt="1"/>
          </p:nvPr>
        </p:nvSpPr>
        <p:spPr>
          <a:xfrm rot="10800000" flipV="1">
            <a:off x="2824558" y="5786054"/>
            <a:ext cx="376410" cy="376410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pl-PL" sz="1800" smtClean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5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703296"/>
            <a:ext cx="3979323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TIMELINE SAMPLE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054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2" hasCustomPrompt="1"/>
          </p:nvPr>
        </p:nvSpPr>
        <p:spPr>
          <a:xfrm>
            <a:off x="7275872" y="2205676"/>
            <a:ext cx="3890542" cy="449342"/>
          </a:xfrm>
          <a:prstGeom prst="rect">
            <a:avLst/>
          </a:prstGeom>
          <a:noFill/>
        </p:spPr>
        <p:txBody>
          <a:bodyPr wrap="square" lIns="0" rIns="0" anchor="b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7275872" y="2678274"/>
            <a:ext cx="3890542" cy="449342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5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Ut</a:t>
            </a:r>
            <a:r>
              <a:rPr lang="en-US" dirty="0" smtClean="0"/>
              <a:t> vitae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,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in, </a:t>
            </a:r>
            <a:r>
              <a:rPr lang="en-US" dirty="0" err="1" smtClean="0"/>
              <a:t>rutrum</a:t>
            </a:r>
            <a:r>
              <a:rPr lang="en-US" dirty="0" smtClean="0"/>
              <a:t> mi.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a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.</a:t>
            </a:r>
            <a:endParaRPr lang="pl-PL" dirty="0" smtClean="0"/>
          </a:p>
        </p:txBody>
      </p:sp>
      <p:sp>
        <p:nvSpPr>
          <p:cNvPr id="9" name="Symbol zastępczy tekstu 11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842840" y="5656102"/>
            <a:ext cx="168435" cy="168435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0" name="Symbol zastępczy tekstu 11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941348" y="5656102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1119225" y="5596765"/>
            <a:ext cx="253002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4217733" y="5594381"/>
            <a:ext cx="253002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</a:p>
        </p:txBody>
      </p:sp>
      <p:sp>
        <p:nvSpPr>
          <p:cNvPr id="13" name="Symbol zastępczy tekstu 22"/>
          <p:cNvSpPr>
            <a:spLocks noGrp="1"/>
          </p:cNvSpPr>
          <p:nvPr>
            <p:ph type="body" sz="quarter" idx="22" hasCustomPrompt="1"/>
          </p:nvPr>
        </p:nvSpPr>
        <p:spPr>
          <a:xfrm>
            <a:off x="9539289" y="3905814"/>
            <a:ext cx="1373980" cy="331200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Step TWO</a:t>
            </a:r>
            <a:endParaRPr lang="pl-PL" dirty="0" smtClean="0"/>
          </a:p>
        </p:txBody>
      </p:sp>
      <p:sp>
        <p:nvSpPr>
          <p:cNvPr id="14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7315200" y="3905814"/>
            <a:ext cx="1373980" cy="331200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Step ONE</a:t>
            </a:r>
            <a:endParaRPr lang="pl-PL" dirty="0" smtClean="0"/>
          </a:p>
        </p:txBody>
      </p:sp>
      <p:sp>
        <p:nvSpPr>
          <p:cNvPr id="15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4611638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>
                    <a:alpha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ONLINE SALES</a:t>
            </a:r>
            <a:endParaRPr lang="pl-PL" dirty="0" smtClean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7315200" y="5153768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>
                    <a:alpha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SALES GROWTH</a:t>
            </a:r>
            <a:endParaRPr lang="pl-PL" dirty="0" smtClean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9539289" y="4611639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>
                    <a:alpha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ONLINE SALES</a:t>
            </a:r>
            <a:endParaRPr lang="pl-PL" dirty="0" smtClean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9539289" y="5153769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>
                    <a:alpha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SALES GROWTH</a:t>
            </a:r>
            <a:endParaRPr lang="pl-PL" dirty="0" smtClean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7315200" y="4314727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+25K</a:t>
            </a:r>
            <a:endParaRPr lang="pl-PL" dirty="0" smtClean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7315200" y="4856857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20%</a:t>
            </a:r>
            <a:endParaRPr lang="pl-PL" dirty="0" smtClean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30" hasCustomPrompt="1"/>
          </p:nvPr>
        </p:nvSpPr>
        <p:spPr>
          <a:xfrm>
            <a:off x="9539289" y="4314728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+35K</a:t>
            </a:r>
            <a:endParaRPr lang="pl-PL" dirty="0" smtClean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9539289" y="4856858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30%</a:t>
            </a:r>
            <a:endParaRPr lang="pl-PL" dirty="0" smtClean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4158511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 2014 - 2017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703296"/>
            <a:ext cx="6260524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SALES EXPECTATIONS STEPS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56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1"/>
          <p:cNvSpPr>
            <a:spLocks noGrp="1" noChangeAspect="1"/>
          </p:cNvSpPr>
          <p:nvPr>
            <p:ph type="body" sz="quarter" idx="20"/>
          </p:nvPr>
        </p:nvSpPr>
        <p:spPr>
          <a:xfrm rot="10800000" flipH="1" flipV="1">
            <a:off x="8770208" y="2532889"/>
            <a:ext cx="2459070" cy="245906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800" b="1">
                <a:solidFill>
                  <a:schemeClr val="accent2">
                    <a:lumMod val="20000"/>
                    <a:lumOff val="8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676865" y="3291641"/>
            <a:ext cx="4801913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Design</a:t>
            </a:r>
            <a:endParaRPr lang="pl-PL" dirty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76864" y="2394679"/>
            <a:ext cx="4801913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Analysis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676861" y="4207425"/>
            <a:ext cx="4801913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Proj</a:t>
            </a:r>
            <a:r>
              <a:rPr lang="en-US" dirty="0" smtClean="0"/>
              <a:t>. </a:t>
            </a:r>
            <a:r>
              <a:rPr lang="en-US" dirty="0" err="1" smtClean="0"/>
              <a:t>Manag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862" y="5104387"/>
            <a:ext cx="4801913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Other</a:t>
            </a:r>
            <a:endParaRPr lang="pl-PL" dirty="0"/>
          </a:p>
        </p:txBody>
      </p:sp>
      <p:sp>
        <p:nvSpPr>
          <p:cNvPr id="21" name="Symbol zastępczy tekstu 11"/>
          <p:cNvSpPr>
            <a:spLocks noGrp="1" noChangeAspect="1"/>
          </p:cNvSpPr>
          <p:nvPr>
            <p:ph type="body" sz="quarter" idx="17"/>
          </p:nvPr>
        </p:nvSpPr>
        <p:spPr>
          <a:xfrm rot="10800000" flipH="1" flipV="1">
            <a:off x="6850827" y="1938757"/>
            <a:ext cx="2705768" cy="2705768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4400" b="1" i="0">
                <a:solidFill>
                  <a:schemeClr val="accent3">
                    <a:lumMod val="20000"/>
                    <a:lumOff val="8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endParaRPr lang="pl-PL" dirty="0"/>
          </a:p>
        </p:txBody>
      </p:sp>
      <p:sp>
        <p:nvSpPr>
          <p:cNvPr id="22" name="Symbol zastępczy tekstu 11"/>
          <p:cNvSpPr>
            <a:spLocks noGrp="1" noChangeAspect="1"/>
          </p:cNvSpPr>
          <p:nvPr>
            <p:ph type="body" sz="quarter" idx="18"/>
          </p:nvPr>
        </p:nvSpPr>
        <p:spPr>
          <a:xfrm rot="10800000" flipH="1" flipV="1">
            <a:off x="6635722" y="4063580"/>
            <a:ext cx="1411670" cy="1411668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endParaRPr lang="pl-PL" dirty="0"/>
          </a:p>
        </p:txBody>
      </p:sp>
      <p:sp>
        <p:nvSpPr>
          <p:cNvPr id="23" name="Symbol zastępczy tekstu 11"/>
          <p:cNvSpPr>
            <a:spLocks noGrp="1" noChangeAspect="1"/>
          </p:cNvSpPr>
          <p:nvPr>
            <p:ph type="body" sz="quarter" idx="19"/>
          </p:nvPr>
        </p:nvSpPr>
        <p:spPr>
          <a:xfrm rot="10800000" flipH="1" flipV="1">
            <a:off x="7844527" y="4010093"/>
            <a:ext cx="2093750" cy="2093748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3200" b="1">
                <a:solidFill>
                  <a:schemeClr val="accent4">
                    <a:lumMod val="20000"/>
                    <a:lumOff val="8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endParaRPr lang="pl-PL" dirty="0"/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703296"/>
            <a:ext cx="5917674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OUR FUTURE PERSPECTIVE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088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666629" y="2320062"/>
            <a:ext cx="4276846" cy="44934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88915" y="2864881"/>
            <a:ext cx="4258888" cy="44934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1600"/>
              </a:spcBef>
              <a:buNone/>
              <a:defRPr sz="105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Nam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</a:p>
        </p:txBody>
      </p:sp>
      <p:sp>
        <p:nvSpPr>
          <p:cNvPr id="8" name="Symbol zastępczy tekstu 11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66629" y="4888273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9" name="Symbol zastępczy tekstu 11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45956" y="4890657"/>
            <a:ext cx="168435" cy="168435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943015" y="4828936"/>
            <a:ext cx="1694990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Maecenas </a:t>
            </a:r>
            <a:r>
              <a:rPr lang="en-US" dirty="0" err="1" smtClean="0"/>
              <a:t>mauris</a:t>
            </a:r>
            <a:endParaRPr lang="pl-PL" dirty="0" smtClean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8" hasCustomPrompt="1"/>
          </p:nvPr>
        </p:nvSpPr>
        <p:spPr>
          <a:xfrm>
            <a:off x="3022342" y="4828936"/>
            <a:ext cx="192113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</a:t>
            </a:r>
            <a:endParaRPr lang="pl-PL" dirty="0" smtClean="0"/>
          </a:p>
        </p:txBody>
      </p:sp>
      <p:cxnSp>
        <p:nvCxnSpPr>
          <p:cNvPr id="13" name="Łącznik prosty ze strzałką 12"/>
          <p:cNvCxnSpPr/>
          <p:nvPr userDrawn="1"/>
        </p:nvCxnSpPr>
        <p:spPr>
          <a:xfrm flipV="1">
            <a:off x="8490743" y="2224087"/>
            <a:ext cx="0" cy="3933825"/>
          </a:xfrm>
          <a:prstGeom prst="straightConnector1">
            <a:avLst/>
          </a:prstGeom>
          <a:ln w="12700">
            <a:solidFill>
              <a:schemeClr val="tx1">
                <a:alpha val="49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 userDrawn="1"/>
        </p:nvCxnSpPr>
        <p:spPr>
          <a:xfrm flipV="1">
            <a:off x="5463381" y="4190999"/>
            <a:ext cx="5941222" cy="1"/>
          </a:xfrm>
          <a:prstGeom prst="straightConnector1">
            <a:avLst/>
          </a:prstGeom>
          <a:ln w="12700">
            <a:solidFill>
              <a:schemeClr val="tx1">
                <a:alpha val="49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"/>
          <p:cNvSpPr>
            <a:spLocks noGrp="1"/>
          </p:cNvSpPr>
          <p:nvPr>
            <p:ph type="body" sz="quarter" idx="19" hasCustomPrompt="1"/>
          </p:nvPr>
        </p:nvSpPr>
        <p:spPr>
          <a:xfrm>
            <a:off x="5628748" y="2308148"/>
            <a:ext cx="1306245" cy="33980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1800"/>
              </a:spcBef>
              <a:buNone/>
              <a:defRPr sz="105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HIGH IMPACT LOW RISK</a:t>
            </a:r>
            <a:endParaRPr lang="pl-PL" dirty="0" smtClean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8540953" y="2308148"/>
            <a:ext cx="1306245" cy="33980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1800"/>
              </a:spcBef>
              <a:buNone/>
              <a:defRPr sz="105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HIGH IMPACT HIGH RISK</a:t>
            </a:r>
            <a:endParaRPr lang="pl-PL" dirty="0" smtClean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5628748" y="4314669"/>
            <a:ext cx="1306245" cy="33980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1800"/>
              </a:spcBef>
              <a:buNone/>
              <a:defRPr sz="105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LOW IMPACT LOW RISK</a:t>
            </a:r>
            <a:endParaRPr lang="pl-PL" dirty="0" smtClean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2" hasCustomPrompt="1"/>
          </p:nvPr>
        </p:nvSpPr>
        <p:spPr>
          <a:xfrm>
            <a:off x="8540953" y="4314669"/>
            <a:ext cx="1306245" cy="33980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1800"/>
              </a:spcBef>
              <a:buNone/>
              <a:defRPr sz="105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LOW IMPACT HIGH RISK</a:t>
            </a:r>
            <a:endParaRPr lang="pl-PL" dirty="0" smtClean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5837238" y="2980846"/>
            <a:ext cx="735011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e-mail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6718498" y="3429000"/>
            <a:ext cx="615950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print</a:t>
            </a:r>
            <a:endParaRPr lang="pl-PL" dirty="0"/>
          </a:p>
        </p:txBody>
      </p:sp>
      <p:sp>
        <p:nvSpPr>
          <p:cNvPr id="25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713" y="5026579"/>
            <a:ext cx="1034256" cy="295753"/>
          </a:xfrm>
          <a:prstGeom prst="rect">
            <a:avLst/>
          </a:pr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meetings</a:t>
            </a:r>
            <a:endParaRPr lang="pl-PL" dirty="0"/>
          </a:p>
        </p:txBody>
      </p:sp>
      <p:sp>
        <p:nvSpPr>
          <p:cNvPr id="26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7131944" y="5119925"/>
            <a:ext cx="615950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web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9409111" y="3123721"/>
            <a:ext cx="1274764" cy="295753"/>
          </a:xfrm>
          <a:prstGeom prst="rect">
            <a:avLst/>
          </a:pr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online sales</a:t>
            </a:r>
            <a:endParaRPr lang="pl-PL" dirty="0"/>
          </a:p>
        </p:txBody>
      </p:sp>
      <p:sp>
        <p:nvSpPr>
          <p:cNvPr id="28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8836750" y="3614538"/>
            <a:ext cx="696651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detail</a:t>
            </a:r>
            <a:endParaRPr lang="pl-PL" dirty="0"/>
          </a:p>
        </p:txBody>
      </p:sp>
      <p:sp>
        <p:nvSpPr>
          <p:cNvPr id="29" name="Symbol zastępczy tekstu 2"/>
          <p:cNvSpPr>
            <a:spLocks noGrp="1"/>
          </p:cNvSpPr>
          <p:nvPr>
            <p:ph type="body" sz="quarter" idx="30" hasCustomPrompt="1"/>
          </p:nvPr>
        </p:nvSpPr>
        <p:spPr>
          <a:xfrm>
            <a:off x="8807846" y="5174455"/>
            <a:ext cx="898462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podcast</a:t>
            </a:r>
            <a:endParaRPr lang="pl-PL" dirty="0"/>
          </a:p>
        </p:txBody>
      </p:sp>
      <p:sp>
        <p:nvSpPr>
          <p:cNvPr id="30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9819221" y="4908831"/>
            <a:ext cx="1471613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telemarketing</a:t>
            </a:r>
            <a:endParaRPr lang="pl-PL" dirty="0"/>
          </a:p>
        </p:txBody>
      </p:sp>
      <p:sp>
        <p:nvSpPr>
          <p:cNvPr id="31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10046493" y="5602470"/>
            <a:ext cx="1063164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err="1" smtClean="0"/>
              <a:t>callcenter</a:t>
            </a:r>
            <a:endParaRPr lang="pl-PL" dirty="0"/>
          </a:p>
        </p:txBody>
      </p:sp>
      <p:sp>
        <p:nvSpPr>
          <p:cNvPr id="32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endParaRPr lang="pl-PL" dirty="0"/>
          </a:p>
        </p:txBody>
      </p:sp>
      <p:sp>
        <p:nvSpPr>
          <p:cNvPr id="33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703296"/>
            <a:ext cx="4041326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PERCEPTUAL MAP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7661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Układ niestandardow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3339098" y="3850050"/>
            <a:ext cx="5513809" cy="6491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288000" tIns="216000" rIns="288000" bIns="180000" anchor="ctr">
            <a:spAutoFit/>
          </a:bodyPr>
          <a:lstStyle>
            <a:lvl1pPr marL="0" indent="0" algn="ctr">
              <a:buNone/>
              <a:defRPr sz="18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Cras</a:t>
            </a:r>
            <a:r>
              <a:rPr lang="en-US" dirty="0" smtClean="0"/>
              <a:t> et </a:t>
            </a:r>
            <a:r>
              <a:rPr lang="en-US" dirty="0" err="1" smtClean="0"/>
              <a:t>accumsan</a:t>
            </a:r>
            <a:r>
              <a:rPr lang="en-US" dirty="0" smtClean="0"/>
              <a:t> nisi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 hasCustomPrompt="1"/>
          </p:nvPr>
        </p:nvSpPr>
        <p:spPr>
          <a:xfrm>
            <a:off x="2768301" y="3076191"/>
            <a:ext cx="6655404" cy="801140"/>
          </a:xfrm>
          <a:prstGeom prst="rect">
            <a:avLst/>
          </a:prstGeom>
          <a:solidFill>
            <a:schemeClr val="accent1"/>
          </a:solidFill>
        </p:spPr>
        <p:txBody>
          <a:bodyPr wrap="none" lIns="288000" tIns="180000" rIns="288000" bIns="144000" anchor="ctr">
            <a:spAutoFit/>
          </a:bodyPr>
          <a:lstStyle>
            <a:lvl1pPr marL="0" indent="0" algn="ctr">
              <a:lnSpc>
                <a:spcPct val="110000"/>
              </a:lnSpc>
              <a:buNone/>
              <a:defRPr sz="2800" b="0" i="0" strike="noStrike" baseline="0">
                <a:ln w="1270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 smtClean="0"/>
              <a:t>LOREM IPSUM DOLOR SIT AMET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600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5"/>
          <p:cNvSpPr>
            <a:spLocks noGrp="1"/>
          </p:cNvSpPr>
          <p:nvPr>
            <p:ph type="pic" sz="quarter" idx="12" hasCustomPrompt="1"/>
          </p:nvPr>
        </p:nvSpPr>
        <p:spPr>
          <a:xfrm>
            <a:off x="6099716" y="0"/>
            <a:ext cx="609228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105337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smtClean="0"/>
              <a:t>Five bullet content layout with image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703296"/>
            <a:ext cx="4811602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PROJECT RESOURCES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891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ymbol zastępczy obrazu 74"/>
          <p:cNvSpPr>
            <a:spLocks noGrp="1"/>
          </p:cNvSpPr>
          <p:nvPr>
            <p:ph type="pic" sz="quarter" idx="52" hasCustomPrompt="1"/>
          </p:nvPr>
        </p:nvSpPr>
        <p:spPr>
          <a:xfrm>
            <a:off x="785690" y="2429870"/>
            <a:ext cx="1712912" cy="1022350"/>
          </a:xfrm>
          <a:prstGeom prst="rect">
            <a:avLst/>
          </a:prstGeom>
          <a:blipFill>
            <a:blip r:embed="rId2"/>
            <a:srcRect/>
            <a:stretch>
              <a:fillRect t="-5770" b="-5770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6" name="Symbol zastępczy obrazu 74"/>
          <p:cNvSpPr>
            <a:spLocks noGrp="1"/>
          </p:cNvSpPr>
          <p:nvPr>
            <p:ph type="pic" sz="quarter" idx="53" hasCustomPrompt="1"/>
          </p:nvPr>
        </p:nvSpPr>
        <p:spPr>
          <a:xfrm>
            <a:off x="1080338" y="3567184"/>
            <a:ext cx="1712912" cy="1022350"/>
          </a:xfrm>
          <a:prstGeom prst="rect">
            <a:avLst/>
          </a:prstGeom>
          <a:blipFill>
            <a:blip r:embed="rId3"/>
            <a:srcRect/>
            <a:stretch>
              <a:fillRect t="-5758" b="-5758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7" name="Symbol zastępczy obrazu 74"/>
          <p:cNvSpPr>
            <a:spLocks noGrp="1"/>
          </p:cNvSpPr>
          <p:nvPr>
            <p:ph type="pic" sz="quarter" idx="54" hasCustomPrompt="1"/>
          </p:nvPr>
        </p:nvSpPr>
        <p:spPr>
          <a:xfrm>
            <a:off x="3397851" y="2935460"/>
            <a:ext cx="1712912" cy="1022350"/>
          </a:xfrm>
          <a:prstGeom prst="rect">
            <a:avLst/>
          </a:prstGeom>
          <a:blipFill>
            <a:blip r:embed="rId4"/>
            <a:srcRect/>
            <a:stretch>
              <a:fillRect l="-16311" t="-48442" r="-24154" b="-8266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8" name="Symbol zastępczy obrazu 74"/>
          <p:cNvSpPr>
            <a:spLocks noGrp="1"/>
          </p:cNvSpPr>
          <p:nvPr>
            <p:ph type="pic" sz="quarter" idx="55" hasCustomPrompt="1"/>
          </p:nvPr>
        </p:nvSpPr>
        <p:spPr>
          <a:xfrm>
            <a:off x="6010012" y="3658480"/>
            <a:ext cx="1712912" cy="1022350"/>
          </a:xfrm>
          <a:prstGeom prst="rect">
            <a:avLst/>
          </a:prstGeom>
          <a:blipFill>
            <a:blip r:embed="rId5"/>
            <a:srcRect/>
            <a:stretch>
              <a:fillRect l="-18801" t="-62198" r="-32622" b="-5312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9" name="Symbol zastępczy obrazu 74"/>
          <p:cNvSpPr>
            <a:spLocks noGrp="1"/>
          </p:cNvSpPr>
          <p:nvPr>
            <p:ph type="pic" sz="quarter" idx="56" hasCustomPrompt="1"/>
          </p:nvPr>
        </p:nvSpPr>
        <p:spPr>
          <a:xfrm>
            <a:off x="7416891" y="2433532"/>
            <a:ext cx="1712912" cy="1022350"/>
          </a:xfrm>
          <a:prstGeom prst="rect">
            <a:avLst/>
          </a:prstGeom>
          <a:blipFill>
            <a:blip r:embed="rId6"/>
            <a:srcRect/>
            <a:stretch>
              <a:fillRect l="-17794" t="-60456" r="-40867" b="-38918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80" name="Symbol zastępczy obrazu 74"/>
          <p:cNvSpPr>
            <a:spLocks noGrp="1"/>
          </p:cNvSpPr>
          <p:nvPr>
            <p:ph type="pic" sz="quarter" idx="57" hasCustomPrompt="1"/>
          </p:nvPr>
        </p:nvSpPr>
        <p:spPr>
          <a:xfrm>
            <a:off x="9690579" y="2939831"/>
            <a:ext cx="1712912" cy="1022350"/>
          </a:xfrm>
          <a:prstGeom prst="rect">
            <a:avLst/>
          </a:prstGeom>
          <a:blipFill>
            <a:blip r:embed="rId7"/>
            <a:srcRect/>
            <a:stretch>
              <a:fillRect l="-47459" t="-83829" r="-33364" b="-18319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grpSp>
        <p:nvGrpSpPr>
          <p:cNvPr id="21" name="Grupa 20"/>
          <p:cNvGrpSpPr/>
          <p:nvPr userDrawn="1"/>
        </p:nvGrpSpPr>
        <p:grpSpPr>
          <a:xfrm>
            <a:off x="1047498" y="4852916"/>
            <a:ext cx="10126024" cy="103524"/>
            <a:chOff x="1047498" y="4852916"/>
            <a:chExt cx="10126024" cy="103524"/>
          </a:xfrm>
        </p:grpSpPr>
        <p:cxnSp>
          <p:nvCxnSpPr>
            <p:cNvPr id="5" name="Łącznik prosty ze strzałką 4"/>
            <p:cNvCxnSpPr/>
            <p:nvPr userDrawn="1"/>
          </p:nvCxnSpPr>
          <p:spPr>
            <a:xfrm flipV="1">
              <a:off x="1047498" y="4904678"/>
              <a:ext cx="10126024" cy="1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Łącznik prosty ze strzałką 6"/>
            <p:cNvCxnSpPr/>
            <p:nvPr userDrawn="1"/>
          </p:nvCxnSpPr>
          <p:spPr>
            <a:xfrm>
              <a:off x="1047498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ze strzałką 9"/>
            <p:cNvCxnSpPr/>
            <p:nvPr userDrawn="1"/>
          </p:nvCxnSpPr>
          <p:spPr>
            <a:xfrm>
              <a:off x="1958772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ze strzałką 10"/>
            <p:cNvCxnSpPr/>
            <p:nvPr userDrawn="1"/>
          </p:nvCxnSpPr>
          <p:spPr>
            <a:xfrm>
              <a:off x="2870046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ze strzałką 11"/>
            <p:cNvCxnSpPr/>
            <p:nvPr userDrawn="1"/>
          </p:nvCxnSpPr>
          <p:spPr>
            <a:xfrm>
              <a:off x="3781320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ze strzałką 12"/>
            <p:cNvCxnSpPr/>
            <p:nvPr userDrawn="1"/>
          </p:nvCxnSpPr>
          <p:spPr>
            <a:xfrm>
              <a:off x="4692594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ze strzałką 13"/>
            <p:cNvCxnSpPr/>
            <p:nvPr userDrawn="1"/>
          </p:nvCxnSpPr>
          <p:spPr>
            <a:xfrm>
              <a:off x="5603868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ze strzałką 14"/>
            <p:cNvCxnSpPr/>
            <p:nvPr userDrawn="1"/>
          </p:nvCxnSpPr>
          <p:spPr>
            <a:xfrm>
              <a:off x="6515142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ze strzałką 15"/>
            <p:cNvCxnSpPr/>
            <p:nvPr userDrawn="1"/>
          </p:nvCxnSpPr>
          <p:spPr>
            <a:xfrm>
              <a:off x="7426416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ze strzałką 16"/>
            <p:cNvCxnSpPr/>
            <p:nvPr userDrawn="1"/>
          </p:nvCxnSpPr>
          <p:spPr>
            <a:xfrm>
              <a:off x="8337690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ze strzałką 17"/>
            <p:cNvCxnSpPr/>
            <p:nvPr userDrawn="1"/>
          </p:nvCxnSpPr>
          <p:spPr>
            <a:xfrm>
              <a:off x="9248964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ze strzałką 18"/>
            <p:cNvCxnSpPr/>
            <p:nvPr userDrawn="1"/>
          </p:nvCxnSpPr>
          <p:spPr>
            <a:xfrm>
              <a:off x="10160238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ze strzałką 19"/>
            <p:cNvCxnSpPr/>
            <p:nvPr userDrawn="1"/>
          </p:nvCxnSpPr>
          <p:spPr>
            <a:xfrm>
              <a:off x="11071515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ymbol zastępczy tekstu 11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963278" y="4820460"/>
            <a:ext cx="168435" cy="168435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26" name="Symbol zastępczy tekstu 22"/>
          <p:cNvSpPr>
            <a:spLocks noGrp="1"/>
          </p:cNvSpPr>
          <p:nvPr>
            <p:ph type="body" sz="quarter" idx="17" hasCustomPrompt="1"/>
          </p:nvPr>
        </p:nvSpPr>
        <p:spPr>
          <a:xfrm>
            <a:off x="785690" y="3126150"/>
            <a:ext cx="589297" cy="32973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21.01</a:t>
            </a:r>
            <a:endParaRPr lang="pl-PL" dirty="0"/>
          </a:p>
        </p:txBody>
      </p:sp>
      <p:sp>
        <p:nvSpPr>
          <p:cNvPr id="27" name="Symbol zastępczy tekstu 22"/>
          <p:cNvSpPr>
            <a:spLocks noGrp="1"/>
          </p:cNvSpPr>
          <p:nvPr>
            <p:ph type="body" sz="quarter" idx="18" hasCustomPrompt="1"/>
          </p:nvPr>
        </p:nvSpPr>
        <p:spPr>
          <a:xfrm>
            <a:off x="1080338" y="4263001"/>
            <a:ext cx="649250" cy="32973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14.02</a:t>
            </a:r>
            <a:endParaRPr lang="pl-PL" dirty="0"/>
          </a:p>
        </p:txBody>
      </p:sp>
      <p:sp>
        <p:nvSpPr>
          <p:cNvPr id="28" name="Symbol zastępczy tekstu 22"/>
          <p:cNvSpPr>
            <a:spLocks noGrp="1"/>
          </p:cNvSpPr>
          <p:nvPr>
            <p:ph type="body" sz="quarter" idx="19" hasCustomPrompt="1"/>
          </p:nvPr>
        </p:nvSpPr>
        <p:spPr>
          <a:xfrm>
            <a:off x="3397851" y="3633787"/>
            <a:ext cx="709787" cy="32973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26.05</a:t>
            </a:r>
            <a:endParaRPr lang="pl-PL" dirty="0"/>
          </a:p>
        </p:txBody>
      </p:sp>
      <p:sp>
        <p:nvSpPr>
          <p:cNvPr id="29" name="Symbol zastępczy tekstu 22"/>
          <p:cNvSpPr>
            <a:spLocks noGrp="1"/>
          </p:cNvSpPr>
          <p:nvPr>
            <p:ph type="body" sz="quarter" idx="20" hasCustomPrompt="1"/>
          </p:nvPr>
        </p:nvSpPr>
        <p:spPr>
          <a:xfrm>
            <a:off x="6014905" y="4350233"/>
            <a:ext cx="709787" cy="32973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4.08</a:t>
            </a:r>
            <a:endParaRPr lang="pl-PL" dirty="0"/>
          </a:p>
        </p:txBody>
      </p:sp>
      <p:sp>
        <p:nvSpPr>
          <p:cNvPr id="30" name="Symbol zastępczy tekstu 22"/>
          <p:cNvSpPr>
            <a:spLocks noGrp="1"/>
          </p:cNvSpPr>
          <p:nvPr>
            <p:ph type="body" sz="quarter" idx="21" hasCustomPrompt="1"/>
          </p:nvPr>
        </p:nvSpPr>
        <p:spPr>
          <a:xfrm>
            <a:off x="7416891" y="3126150"/>
            <a:ext cx="709787" cy="32973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20.08</a:t>
            </a:r>
            <a:endParaRPr lang="pl-PL" dirty="0"/>
          </a:p>
        </p:txBody>
      </p:sp>
      <p:sp>
        <p:nvSpPr>
          <p:cNvPr id="32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9683842" y="3633787"/>
            <a:ext cx="709787" cy="32973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26.05</a:t>
            </a:r>
            <a:endParaRPr lang="pl-PL" dirty="0"/>
          </a:p>
        </p:txBody>
      </p:sp>
      <p:sp>
        <p:nvSpPr>
          <p:cNvPr id="33" name="Symbol zastępczy tekstu 11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874552" y="4820460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4" name="Symbol zastępczy tekstu 11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608374" y="4820460"/>
            <a:ext cx="168435" cy="168435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5" name="Symbol zastępczy tekstu 11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7342196" y="4820460"/>
            <a:ext cx="168435" cy="168435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6" name="Symbol zastępczy tekstu 11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10987294" y="4820459"/>
            <a:ext cx="168435" cy="168435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9" name="Symbol zastępczy tekstu 11"/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94843" y="5776067"/>
            <a:ext cx="168435" cy="168435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0" name="Symbol zastępczy tekstu 11"/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2974984" y="5776067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1" name="Symbol zastępczy tekstu 11"/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5155125" y="5776067"/>
            <a:ext cx="168435" cy="168435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2" name="Symbol zastępczy tekstu 11"/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7335266" y="5607632"/>
            <a:ext cx="168435" cy="168435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4" name="Symbol zastępczy tekstu 11"/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7342196" y="5897486"/>
            <a:ext cx="168435" cy="168435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6" name="Symbol zastępczy tekstu 11"/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9515407" y="5776067"/>
            <a:ext cx="168435" cy="168435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7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1047495" y="5776066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DONEC FRINGILLA NISI AC PULVINAR. </a:t>
            </a:r>
          </a:p>
        </p:txBody>
      </p:sp>
      <p:sp>
        <p:nvSpPr>
          <p:cNvPr id="48" name="Symbol zastępczy tekstu 2"/>
          <p:cNvSpPr>
            <a:spLocks noGrp="1"/>
          </p:cNvSpPr>
          <p:nvPr>
            <p:ph type="body" sz="quarter" idx="35" hasCustomPrompt="1"/>
          </p:nvPr>
        </p:nvSpPr>
        <p:spPr>
          <a:xfrm>
            <a:off x="3228936" y="5776066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FRINGILLA PLACERAT</a:t>
            </a:r>
          </a:p>
        </p:txBody>
      </p:sp>
      <p:sp>
        <p:nvSpPr>
          <p:cNvPr id="49" name="Symbol zastępczy tekstu 2"/>
          <p:cNvSpPr>
            <a:spLocks noGrp="1"/>
          </p:cNvSpPr>
          <p:nvPr>
            <p:ph type="body" sz="quarter" idx="36" hasCustomPrompt="1"/>
          </p:nvPr>
        </p:nvSpPr>
        <p:spPr>
          <a:xfrm>
            <a:off x="5410377" y="5776066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DONEC FRINGILLA NISI AC PULVINAR. </a:t>
            </a:r>
          </a:p>
        </p:txBody>
      </p:sp>
      <p:sp>
        <p:nvSpPr>
          <p:cNvPr id="50" name="Symbol zastępczy tekstu 2"/>
          <p:cNvSpPr>
            <a:spLocks noGrp="1"/>
          </p:cNvSpPr>
          <p:nvPr>
            <p:ph type="body" sz="quarter" idx="37" hasCustomPrompt="1"/>
          </p:nvPr>
        </p:nvSpPr>
        <p:spPr>
          <a:xfrm>
            <a:off x="7582449" y="5612971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LOREM IPSUM DOLOR SIT AMET</a:t>
            </a:r>
          </a:p>
        </p:txBody>
      </p:sp>
      <p:sp>
        <p:nvSpPr>
          <p:cNvPr id="51" name="Symbol zastępczy tekstu 2"/>
          <p:cNvSpPr>
            <a:spLocks noGrp="1"/>
          </p:cNvSpPr>
          <p:nvPr>
            <p:ph type="body" sz="quarter" idx="38" hasCustomPrompt="1"/>
          </p:nvPr>
        </p:nvSpPr>
        <p:spPr>
          <a:xfrm>
            <a:off x="7588140" y="5942757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DONEC FRINGILLA NISI PULVINAR. </a:t>
            </a:r>
          </a:p>
        </p:txBody>
      </p:sp>
      <p:sp>
        <p:nvSpPr>
          <p:cNvPr id="52" name="Symbol zastępczy tekstu 2"/>
          <p:cNvSpPr>
            <a:spLocks noGrp="1"/>
          </p:cNvSpPr>
          <p:nvPr>
            <p:ph type="body" sz="quarter" idx="39" hasCustomPrompt="1"/>
          </p:nvPr>
        </p:nvSpPr>
        <p:spPr>
          <a:xfrm>
            <a:off x="9793110" y="5782145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DONEC FRINGILLA NISI AC PULVINAR. </a:t>
            </a:r>
          </a:p>
        </p:txBody>
      </p:sp>
      <p:sp>
        <p:nvSpPr>
          <p:cNvPr id="62" name="Symbol zastępczy tekstu 2"/>
          <p:cNvSpPr>
            <a:spLocks noGrp="1"/>
          </p:cNvSpPr>
          <p:nvPr>
            <p:ph type="body" sz="quarter" idx="40" hasCustomPrompt="1"/>
          </p:nvPr>
        </p:nvSpPr>
        <p:spPr>
          <a:xfrm>
            <a:off x="644698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January</a:t>
            </a:r>
            <a:endParaRPr lang="pl-PL" dirty="0" smtClean="0"/>
          </a:p>
        </p:txBody>
      </p:sp>
      <p:sp>
        <p:nvSpPr>
          <p:cNvPr id="63" name="Symbol zastępczy tekstu 2"/>
          <p:cNvSpPr>
            <a:spLocks noGrp="1"/>
          </p:cNvSpPr>
          <p:nvPr>
            <p:ph type="body" sz="quarter" idx="41" hasCustomPrompt="1"/>
          </p:nvPr>
        </p:nvSpPr>
        <p:spPr>
          <a:xfrm>
            <a:off x="1552987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February</a:t>
            </a:r>
            <a:endParaRPr lang="pl-PL" dirty="0" smtClean="0"/>
          </a:p>
        </p:txBody>
      </p:sp>
      <p:sp>
        <p:nvSpPr>
          <p:cNvPr id="64" name="Symbol zastępczy tekstu 2"/>
          <p:cNvSpPr>
            <a:spLocks noGrp="1"/>
          </p:cNvSpPr>
          <p:nvPr>
            <p:ph type="body" sz="quarter" idx="42" hasCustomPrompt="1"/>
          </p:nvPr>
        </p:nvSpPr>
        <p:spPr>
          <a:xfrm>
            <a:off x="2461276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March</a:t>
            </a:r>
            <a:endParaRPr lang="pl-PL" dirty="0" smtClean="0"/>
          </a:p>
        </p:txBody>
      </p:sp>
      <p:sp>
        <p:nvSpPr>
          <p:cNvPr id="65" name="Symbol zastępczy tekstu 2"/>
          <p:cNvSpPr>
            <a:spLocks noGrp="1"/>
          </p:cNvSpPr>
          <p:nvPr>
            <p:ph type="body" sz="quarter" idx="43" hasCustomPrompt="1"/>
          </p:nvPr>
        </p:nvSpPr>
        <p:spPr>
          <a:xfrm>
            <a:off x="3369565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April</a:t>
            </a:r>
            <a:endParaRPr lang="pl-PL" dirty="0" smtClean="0"/>
          </a:p>
        </p:txBody>
      </p:sp>
      <p:sp>
        <p:nvSpPr>
          <p:cNvPr id="66" name="Symbol zastępczy tekstu 2"/>
          <p:cNvSpPr>
            <a:spLocks noGrp="1"/>
          </p:cNvSpPr>
          <p:nvPr>
            <p:ph type="body" sz="quarter" idx="44" hasCustomPrompt="1"/>
          </p:nvPr>
        </p:nvSpPr>
        <p:spPr>
          <a:xfrm>
            <a:off x="4277854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May</a:t>
            </a:r>
            <a:endParaRPr lang="pl-PL" dirty="0" smtClean="0"/>
          </a:p>
        </p:txBody>
      </p:sp>
      <p:sp>
        <p:nvSpPr>
          <p:cNvPr id="67" name="Symbol zastępczy tekstu 2"/>
          <p:cNvSpPr>
            <a:spLocks noGrp="1"/>
          </p:cNvSpPr>
          <p:nvPr>
            <p:ph type="body" sz="quarter" idx="45" hasCustomPrompt="1"/>
          </p:nvPr>
        </p:nvSpPr>
        <p:spPr>
          <a:xfrm>
            <a:off x="5186143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June</a:t>
            </a:r>
            <a:endParaRPr lang="pl-PL" dirty="0" smtClean="0"/>
          </a:p>
        </p:txBody>
      </p:sp>
      <p:sp>
        <p:nvSpPr>
          <p:cNvPr id="68" name="Symbol zastępczy tekstu 2"/>
          <p:cNvSpPr>
            <a:spLocks noGrp="1"/>
          </p:cNvSpPr>
          <p:nvPr>
            <p:ph type="body" sz="quarter" idx="46" hasCustomPrompt="1"/>
          </p:nvPr>
        </p:nvSpPr>
        <p:spPr>
          <a:xfrm>
            <a:off x="6094432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July</a:t>
            </a:r>
            <a:endParaRPr lang="pl-PL" dirty="0" smtClean="0"/>
          </a:p>
        </p:txBody>
      </p:sp>
      <p:sp>
        <p:nvSpPr>
          <p:cNvPr id="69" name="Symbol zastępczy tekstu 2"/>
          <p:cNvSpPr>
            <a:spLocks noGrp="1"/>
          </p:cNvSpPr>
          <p:nvPr>
            <p:ph type="body" sz="quarter" idx="47" hasCustomPrompt="1"/>
          </p:nvPr>
        </p:nvSpPr>
        <p:spPr>
          <a:xfrm>
            <a:off x="7002721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August</a:t>
            </a:r>
            <a:endParaRPr lang="pl-PL" dirty="0" smtClean="0"/>
          </a:p>
        </p:txBody>
      </p:sp>
      <p:sp>
        <p:nvSpPr>
          <p:cNvPr id="70" name="Symbol zastępczy tekstu 2"/>
          <p:cNvSpPr>
            <a:spLocks noGrp="1"/>
          </p:cNvSpPr>
          <p:nvPr>
            <p:ph type="body" sz="quarter" idx="48" hasCustomPrompt="1"/>
          </p:nvPr>
        </p:nvSpPr>
        <p:spPr>
          <a:xfrm>
            <a:off x="7911010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September</a:t>
            </a:r>
            <a:endParaRPr lang="pl-PL" dirty="0" smtClean="0"/>
          </a:p>
        </p:txBody>
      </p:sp>
      <p:sp>
        <p:nvSpPr>
          <p:cNvPr id="71" name="Symbol zastępczy tekstu 2"/>
          <p:cNvSpPr>
            <a:spLocks noGrp="1"/>
          </p:cNvSpPr>
          <p:nvPr>
            <p:ph type="body" sz="quarter" idx="49" hasCustomPrompt="1"/>
          </p:nvPr>
        </p:nvSpPr>
        <p:spPr>
          <a:xfrm>
            <a:off x="8819299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October</a:t>
            </a:r>
            <a:endParaRPr lang="pl-PL" dirty="0" smtClean="0"/>
          </a:p>
        </p:txBody>
      </p:sp>
      <p:sp>
        <p:nvSpPr>
          <p:cNvPr id="72" name="Symbol zastępczy tekstu 2"/>
          <p:cNvSpPr>
            <a:spLocks noGrp="1"/>
          </p:cNvSpPr>
          <p:nvPr>
            <p:ph type="body" sz="quarter" idx="50" hasCustomPrompt="1"/>
          </p:nvPr>
        </p:nvSpPr>
        <p:spPr>
          <a:xfrm>
            <a:off x="9727588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November</a:t>
            </a:r>
            <a:endParaRPr lang="pl-PL" dirty="0" smtClean="0"/>
          </a:p>
        </p:txBody>
      </p:sp>
      <p:sp>
        <p:nvSpPr>
          <p:cNvPr id="73" name="Symbol zastępczy tekstu 2"/>
          <p:cNvSpPr>
            <a:spLocks noGrp="1"/>
          </p:cNvSpPr>
          <p:nvPr>
            <p:ph type="body" sz="quarter" idx="51" hasCustomPrompt="1"/>
          </p:nvPr>
        </p:nvSpPr>
        <p:spPr>
          <a:xfrm>
            <a:off x="10635875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December</a:t>
            </a:r>
            <a:endParaRPr lang="pl-PL" dirty="0" smtClean="0"/>
          </a:p>
        </p:txBody>
      </p:sp>
      <p:sp>
        <p:nvSpPr>
          <p:cNvPr id="61" name="Symbol zastępczy tekstu 2"/>
          <p:cNvSpPr>
            <a:spLocks noGrp="1"/>
          </p:cNvSpPr>
          <p:nvPr>
            <p:ph type="body" sz="quarter" idx="58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endParaRPr lang="pl-PL" dirty="0"/>
          </a:p>
        </p:txBody>
      </p:sp>
      <p:sp>
        <p:nvSpPr>
          <p:cNvPr id="74" name="Symbol zastępczy tekstu 2"/>
          <p:cNvSpPr>
            <a:spLocks noGrp="1"/>
          </p:cNvSpPr>
          <p:nvPr>
            <p:ph type="body" sz="quarter" idx="59" hasCustomPrompt="1"/>
          </p:nvPr>
        </p:nvSpPr>
        <p:spPr>
          <a:xfrm>
            <a:off x="784922" y="703296"/>
            <a:ext cx="3942453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EVENTS TIMELINE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2584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0" y="0"/>
            <a:ext cx="7512050" cy="6858000"/>
          </a:xfrm>
          <a:prstGeom prst="rect">
            <a:avLst/>
          </a:prstGeom>
        </p:spPr>
      </p:pic>
      <p:sp>
        <p:nvSpPr>
          <p:cNvPr id="5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666629" y="2284333"/>
            <a:ext cx="3765079" cy="44934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Website Design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88915" y="2864881"/>
            <a:ext cx="3749269" cy="44934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Fusce</a:t>
            </a:r>
            <a:r>
              <a:rPr lang="pl-PL" dirty="0" smtClean="0"/>
              <a:t> </a:t>
            </a:r>
            <a:r>
              <a:rPr lang="pl-PL" dirty="0" err="1" smtClean="0"/>
              <a:t>risus</a:t>
            </a:r>
            <a:r>
              <a:rPr lang="pl-PL" dirty="0" smtClean="0"/>
              <a:t> </a:t>
            </a:r>
            <a:r>
              <a:rPr lang="pl-PL" dirty="0" err="1" smtClean="0"/>
              <a:t>est</a:t>
            </a:r>
            <a:r>
              <a:rPr lang="pl-PL" dirty="0" smtClean="0"/>
              <a:t>, </a:t>
            </a:r>
            <a:r>
              <a:rPr lang="pl-PL" dirty="0" err="1" smtClean="0"/>
              <a:t>ultrices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iaculis</a:t>
            </a:r>
            <a:r>
              <a:rPr lang="pl-PL" dirty="0" smtClean="0"/>
              <a:t> </a:t>
            </a:r>
            <a:r>
              <a:rPr lang="pl-PL" dirty="0" err="1" smtClean="0"/>
              <a:t>quam</a:t>
            </a:r>
            <a:r>
              <a:rPr lang="pl-PL" dirty="0" smtClean="0"/>
              <a:t>. </a:t>
            </a:r>
            <a:r>
              <a:rPr lang="pl-PL" dirty="0" err="1" smtClean="0"/>
              <a:t>Proin</a:t>
            </a:r>
            <a:r>
              <a:rPr lang="pl-PL" dirty="0" smtClean="0"/>
              <a:t> </a:t>
            </a:r>
            <a:r>
              <a:rPr lang="pl-PL" dirty="0" err="1" smtClean="0"/>
              <a:t>dapibus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nisl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vehicula</a:t>
            </a:r>
            <a:r>
              <a:rPr lang="pl-PL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Nam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</a:t>
            </a:r>
            <a:r>
              <a:rPr lang="en-US" dirty="0" smtClean="0"/>
              <a:t>.</a:t>
            </a:r>
            <a:endParaRPr lang="pl-PL" dirty="0" smtClean="0"/>
          </a:p>
        </p:txBody>
      </p:sp>
      <p:sp>
        <p:nvSpPr>
          <p:cNvPr id="8" name="Symbol zastępczy obrazu 5"/>
          <p:cNvSpPr>
            <a:spLocks noGrp="1"/>
          </p:cNvSpPr>
          <p:nvPr>
            <p:ph type="pic" sz="quarter" idx="12" hasCustomPrompt="1"/>
          </p:nvPr>
        </p:nvSpPr>
        <p:spPr>
          <a:xfrm>
            <a:off x="6153150" y="2597148"/>
            <a:ext cx="4838700" cy="2736852"/>
          </a:xfrm>
          <a:prstGeom prst="rect">
            <a:avLst/>
          </a:prstGeom>
          <a:blipFill>
            <a:blip r:embed="rId3"/>
            <a:srcRect/>
            <a:stretch>
              <a:fillRect l="-13069" r="-586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58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at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59" hasCustomPrompt="1"/>
          </p:nvPr>
        </p:nvSpPr>
        <p:spPr>
          <a:xfrm>
            <a:off x="784922" y="703296"/>
            <a:ext cx="5401186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MARKET OPPORTUNITIES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60" hasCustomPrompt="1"/>
          </p:nvPr>
        </p:nvSpPr>
        <p:spPr>
          <a:xfrm>
            <a:off x="784922" y="5284707"/>
            <a:ext cx="2784829" cy="64400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 marL="0" indent="0" algn="l">
              <a:lnSpc>
                <a:spcPct val="120000"/>
              </a:lnSpc>
              <a:buNone/>
              <a:defRPr sz="2700" b="1" i="0" strike="noStrike" spc="50" baseline="0">
                <a:solidFill>
                  <a:schemeClr val="accent5"/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smtClean="0"/>
              <a:t>$10M </a:t>
            </a:r>
            <a:r>
              <a:rPr lang="pl-PL" dirty="0" err="1" smtClean="0"/>
              <a:t>savings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31337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784922" y="2312910"/>
            <a:ext cx="3724221" cy="44934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Marketing Budget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2" hasCustomPrompt="1"/>
          </p:nvPr>
        </p:nvSpPr>
        <p:spPr>
          <a:xfrm>
            <a:off x="784922" y="2898222"/>
            <a:ext cx="5285166" cy="449342"/>
          </a:xfrm>
          <a:prstGeom prst="rect">
            <a:avLst/>
          </a:prstGeom>
          <a:noFill/>
        </p:spPr>
        <p:txBody>
          <a:bodyPr wrap="square" l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One </a:t>
            </a:r>
            <a:r>
              <a:rPr lang="en-US" noProof="0" dirty="0" smtClean="0"/>
              <a:t>morning</a:t>
            </a:r>
            <a:r>
              <a:rPr lang="pl-PL" dirty="0" smtClean="0"/>
              <a:t>, </a:t>
            </a:r>
            <a:r>
              <a:rPr lang="pl-PL" dirty="0" err="1" smtClean="0"/>
              <a:t>when</a:t>
            </a:r>
            <a:r>
              <a:rPr lang="pl-PL" dirty="0" smtClean="0"/>
              <a:t> Gregor </a:t>
            </a:r>
            <a:r>
              <a:rPr lang="pl-PL" dirty="0" err="1" smtClean="0"/>
              <a:t>Samsa</a:t>
            </a:r>
            <a:r>
              <a:rPr lang="pl-PL" dirty="0" smtClean="0"/>
              <a:t> </a:t>
            </a:r>
            <a:r>
              <a:rPr lang="pl-PL" dirty="0" err="1" smtClean="0"/>
              <a:t>woke</a:t>
            </a:r>
            <a:r>
              <a:rPr lang="pl-PL" dirty="0" smtClean="0"/>
              <a:t> from </a:t>
            </a:r>
            <a:r>
              <a:rPr lang="pl-PL" dirty="0" err="1" smtClean="0"/>
              <a:t>troubled</a:t>
            </a:r>
            <a:r>
              <a:rPr lang="pl-PL" dirty="0" smtClean="0"/>
              <a:t> </a:t>
            </a:r>
            <a:r>
              <a:rPr lang="pl-PL" dirty="0" err="1" smtClean="0"/>
              <a:t>dreams</a:t>
            </a:r>
            <a:r>
              <a:rPr lang="pl-PL" dirty="0" smtClean="0"/>
              <a:t>, he </a:t>
            </a:r>
            <a:r>
              <a:rPr lang="pl-PL" dirty="0" err="1" smtClean="0"/>
              <a:t>foud</a:t>
            </a:r>
            <a:r>
              <a:rPr lang="pl-PL" dirty="0" smtClean="0"/>
              <a:t> </a:t>
            </a:r>
            <a:r>
              <a:rPr lang="pl-PL" dirty="0" err="1" smtClean="0"/>
              <a:t>himself</a:t>
            </a:r>
            <a:r>
              <a:rPr lang="pl-PL" dirty="0" smtClean="0"/>
              <a:t> </a:t>
            </a:r>
            <a:r>
              <a:rPr lang="pl-PL" dirty="0" err="1" smtClean="0"/>
              <a:t>transformed</a:t>
            </a:r>
            <a:r>
              <a:rPr lang="pl-PL" dirty="0" smtClean="0"/>
              <a:t> in </a:t>
            </a:r>
            <a:r>
              <a:rPr lang="pl-PL" dirty="0" err="1" smtClean="0"/>
              <a:t>his</a:t>
            </a:r>
            <a:r>
              <a:rPr lang="pl-PL" dirty="0" smtClean="0"/>
              <a:t> </a:t>
            </a:r>
            <a:r>
              <a:rPr lang="pl-PL" dirty="0" err="1" smtClean="0"/>
              <a:t>bed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a </a:t>
            </a:r>
            <a:r>
              <a:rPr lang="pl-PL" dirty="0" err="1" smtClean="0"/>
              <a:t>horrible</a:t>
            </a:r>
            <a:r>
              <a:rPr lang="pl-PL" dirty="0" smtClean="0"/>
              <a:t> </a:t>
            </a:r>
            <a:r>
              <a:rPr lang="pl-PL" dirty="0" err="1" smtClean="0"/>
              <a:t>vermin</a:t>
            </a:r>
            <a:r>
              <a:rPr lang="pl-PL" dirty="0" smtClean="0"/>
              <a:t>. He </a:t>
            </a:r>
            <a:r>
              <a:rPr lang="pl-PL" dirty="0" err="1" smtClean="0"/>
              <a:t>lay</a:t>
            </a:r>
            <a:r>
              <a:rPr lang="pl-PL" dirty="0" smtClean="0"/>
              <a:t> on </a:t>
            </a:r>
            <a:r>
              <a:rPr lang="pl-PL" dirty="0" err="1" smtClean="0"/>
              <a:t>his</a:t>
            </a:r>
            <a:r>
              <a:rPr lang="pl-PL" dirty="0" smtClean="0"/>
              <a:t> </a:t>
            </a:r>
            <a:r>
              <a:rPr lang="pl-PL" dirty="0" err="1" smtClean="0"/>
              <a:t>armour-like</a:t>
            </a:r>
            <a:r>
              <a:rPr lang="pl-PL" dirty="0" smtClean="0"/>
              <a:t> </a:t>
            </a:r>
            <a:r>
              <a:rPr lang="pl-PL" dirty="0" err="1" smtClean="0"/>
              <a:t>back</a:t>
            </a:r>
            <a:r>
              <a:rPr lang="pl-PL" dirty="0" smtClean="0"/>
              <a:t>, and he </a:t>
            </a:r>
            <a:r>
              <a:rPr lang="pl-PL" dirty="0" err="1" smtClean="0"/>
              <a:t>lifted</a:t>
            </a:r>
            <a:r>
              <a:rPr lang="pl-PL" dirty="0" smtClean="0"/>
              <a:t> </a:t>
            </a:r>
            <a:r>
              <a:rPr lang="pl-PL" dirty="0" err="1" smtClean="0"/>
              <a:t>his</a:t>
            </a:r>
            <a:r>
              <a:rPr lang="pl-PL" dirty="0" smtClean="0"/>
              <a:t> </a:t>
            </a:r>
            <a:r>
              <a:rPr lang="pl-PL" dirty="0" err="1" smtClean="0"/>
              <a:t>head</a:t>
            </a:r>
            <a:r>
              <a:rPr lang="pl-PL" dirty="0" smtClean="0"/>
              <a:t> a </a:t>
            </a:r>
            <a:r>
              <a:rPr lang="pl-PL" dirty="0" err="1" smtClean="0"/>
              <a:t>little</a:t>
            </a:r>
            <a:r>
              <a:rPr lang="pl-PL" dirty="0" smtClean="0"/>
              <a:t> he </a:t>
            </a:r>
            <a:r>
              <a:rPr lang="pl-PL" dirty="0" err="1" smtClean="0"/>
              <a:t>could</a:t>
            </a:r>
            <a:r>
              <a:rPr lang="pl-PL" dirty="0" smtClean="0"/>
              <a:t> </a:t>
            </a:r>
            <a:r>
              <a:rPr lang="pl-PL" dirty="0" err="1" smtClean="0"/>
              <a:t>see</a:t>
            </a:r>
            <a:r>
              <a:rPr lang="pl-PL" dirty="0" smtClean="0"/>
              <a:t> </a:t>
            </a:r>
            <a:r>
              <a:rPr lang="pl-PL" dirty="0" err="1" smtClean="0"/>
              <a:t>his</a:t>
            </a:r>
            <a:r>
              <a:rPr lang="pl-PL" dirty="0" smtClean="0"/>
              <a:t> </a:t>
            </a:r>
            <a:r>
              <a:rPr lang="pl-PL" dirty="0" err="1" smtClean="0"/>
              <a:t>brown</a:t>
            </a:r>
            <a:r>
              <a:rPr lang="pl-PL" dirty="0" smtClean="0"/>
              <a:t> </a:t>
            </a:r>
            <a:r>
              <a:rPr lang="pl-PL" dirty="0" err="1" smtClean="0"/>
              <a:t>belly</a:t>
            </a:r>
            <a:r>
              <a:rPr lang="pl-PL" dirty="0" smtClean="0"/>
              <a:t>, </a:t>
            </a:r>
            <a:r>
              <a:rPr lang="pl-PL" dirty="0" err="1" smtClean="0"/>
              <a:t>slightly</a:t>
            </a:r>
            <a:r>
              <a:rPr lang="pl-PL" dirty="0" smtClean="0"/>
              <a:t> </a:t>
            </a:r>
            <a:r>
              <a:rPr lang="pl-PL" dirty="0" err="1" smtClean="0"/>
              <a:t>domed</a:t>
            </a:r>
            <a:r>
              <a:rPr lang="pl-PL" dirty="0" smtClean="0"/>
              <a:t> and </a:t>
            </a:r>
            <a:r>
              <a:rPr lang="pl-PL" dirty="0" err="1" smtClean="0"/>
              <a:t>divided</a:t>
            </a:r>
            <a:r>
              <a:rPr lang="pl-PL" dirty="0" smtClean="0"/>
              <a:t> by </a:t>
            </a:r>
            <a:r>
              <a:rPr lang="pl-PL" dirty="0" err="1" smtClean="0"/>
              <a:t>arches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stiff</a:t>
            </a:r>
            <a:r>
              <a:rPr lang="pl-PL" dirty="0" smtClean="0"/>
              <a:t> </a:t>
            </a:r>
            <a:r>
              <a:rPr lang="pl-PL" dirty="0" err="1" smtClean="0"/>
              <a:t>sections</a:t>
            </a:r>
            <a:r>
              <a:rPr lang="pl-PL" dirty="0" smtClean="0"/>
              <a:t>.</a:t>
            </a:r>
          </a:p>
          <a:p>
            <a:pPr lvl="0"/>
            <a:r>
              <a:rPr lang="pl-PL" dirty="0" smtClean="0"/>
              <a:t>The </a:t>
            </a:r>
            <a:r>
              <a:rPr lang="pl-PL" dirty="0" err="1" smtClean="0"/>
              <a:t>bedding</a:t>
            </a:r>
            <a:r>
              <a:rPr lang="pl-PL" dirty="0" smtClean="0"/>
              <a:t> was </a:t>
            </a:r>
            <a:r>
              <a:rPr lang="pl-PL" dirty="0" err="1" smtClean="0"/>
              <a:t>hardly</a:t>
            </a:r>
            <a:r>
              <a:rPr lang="pl-PL" dirty="0" smtClean="0"/>
              <a:t> </a:t>
            </a:r>
            <a:r>
              <a:rPr lang="pl-PL" dirty="0" err="1" smtClean="0"/>
              <a:t>able</a:t>
            </a:r>
            <a:r>
              <a:rPr lang="pl-PL" dirty="0" smtClean="0"/>
              <a:t> to </a:t>
            </a:r>
            <a:r>
              <a:rPr lang="pl-PL" dirty="0" err="1" smtClean="0"/>
              <a:t>cover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and </a:t>
            </a:r>
            <a:r>
              <a:rPr lang="pl-PL" dirty="0" err="1" smtClean="0"/>
              <a:t>seemed</a:t>
            </a:r>
            <a:r>
              <a:rPr lang="pl-PL" dirty="0" smtClean="0"/>
              <a:t> </a:t>
            </a:r>
            <a:r>
              <a:rPr lang="pl-PL" dirty="0" err="1" smtClean="0"/>
              <a:t>ready</a:t>
            </a:r>
            <a:r>
              <a:rPr lang="pl-PL" dirty="0" smtClean="0"/>
              <a:t> to </a:t>
            </a:r>
            <a:r>
              <a:rPr lang="pl-PL" dirty="0" err="1" smtClean="0"/>
              <a:t>slide</a:t>
            </a:r>
            <a:r>
              <a:rPr lang="pl-PL" dirty="0" smtClean="0"/>
              <a:t> off </a:t>
            </a:r>
            <a:r>
              <a:rPr lang="pl-PL" dirty="0" err="1" smtClean="0"/>
              <a:t>any</a:t>
            </a:r>
            <a:r>
              <a:rPr lang="pl-PL" dirty="0" smtClean="0"/>
              <a:t> moment. </a:t>
            </a:r>
            <a:r>
              <a:rPr lang="pl-PL" dirty="0" err="1" smtClean="0"/>
              <a:t>Meaceans</a:t>
            </a:r>
            <a:r>
              <a:rPr lang="pl-PL" dirty="0" smtClean="0"/>
              <a:t>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fugiat</a:t>
            </a:r>
            <a:r>
              <a:rPr lang="pl-PL" dirty="0" smtClean="0"/>
              <a:t> </a:t>
            </a:r>
            <a:r>
              <a:rPr lang="pl-PL" dirty="0" err="1" smtClean="0"/>
              <a:t>nulla</a:t>
            </a:r>
            <a:r>
              <a:rPr lang="pl-PL" dirty="0" smtClean="0"/>
              <a:t>, sit </a:t>
            </a:r>
            <a:r>
              <a:rPr lang="pl-PL" dirty="0" err="1" smtClean="0"/>
              <a:t>amet</a:t>
            </a:r>
            <a:r>
              <a:rPr lang="pl-PL" dirty="0" smtClean="0"/>
              <a:t> </a:t>
            </a:r>
            <a:r>
              <a:rPr lang="pl-PL" dirty="0" err="1" smtClean="0"/>
              <a:t>tincidunt</a:t>
            </a:r>
            <a:r>
              <a:rPr lang="pl-PL" dirty="0" smtClean="0"/>
              <a:t> </a:t>
            </a:r>
            <a:r>
              <a:rPr lang="pl-PL" dirty="0" err="1" smtClean="0"/>
              <a:t>neque</a:t>
            </a:r>
            <a:r>
              <a:rPr lang="pl-PL" dirty="0" smtClean="0"/>
              <a:t>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 </a:t>
            </a:r>
            <a:r>
              <a:rPr lang="pl-PL" dirty="0" err="1" smtClean="0"/>
              <a:t>lorem</a:t>
            </a:r>
            <a:r>
              <a:rPr lang="pl-PL" dirty="0" smtClean="0"/>
              <a:t> vel </a:t>
            </a:r>
            <a:r>
              <a:rPr lang="pl-PL" dirty="0" err="1" smtClean="0"/>
              <a:t>facilisis</a:t>
            </a:r>
            <a:r>
              <a:rPr lang="pl-PL" dirty="0" smtClean="0"/>
              <a:t>.</a:t>
            </a:r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784922" y="5016470"/>
            <a:ext cx="4225929" cy="64400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 marL="0" indent="0" algn="l">
              <a:lnSpc>
                <a:spcPct val="120000"/>
              </a:lnSpc>
              <a:buNone/>
              <a:defRPr sz="2700" b="1" i="0" strike="noStrike" spc="50" baseline="0">
                <a:solidFill>
                  <a:schemeClr val="accent5"/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smtClean="0"/>
              <a:t>$ 10.200.000 </a:t>
            </a:r>
            <a:r>
              <a:rPr lang="pl-PL" dirty="0" err="1" smtClean="0"/>
              <a:t>savings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225127" y="3027794"/>
            <a:ext cx="1204807" cy="35162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01023" y="2723238"/>
            <a:ext cx="1204807" cy="35162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437" y="5269269"/>
            <a:ext cx="1204807" cy="35162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12" name="Symbol zastępczy tekstu 22"/>
          <p:cNvSpPr>
            <a:spLocks noGrp="1"/>
          </p:cNvSpPr>
          <p:nvPr>
            <p:ph type="body" sz="quarter" idx="17" hasCustomPrompt="1"/>
          </p:nvPr>
        </p:nvSpPr>
        <p:spPr>
          <a:xfrm>
            <a:off x="8104280" y="3661611"/>
            <a:ext cx="1766288" cy="3048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100" baseline="0">
                <a:latin typeface="+mn-lt"/>
              </a:defRPr>
            </a:lvl1pPr>
          </a:lstStyle>
          <a:p>
            <a:pPr lvl="0"/>
            <a:r>
              <a:rPr lang="pl-PL" dirty="0" smtClean="0"/>
              <a:t>ETIAM SAGITTIS TINCIDUNT MOLLIS</a:t>
            </a:r>
            <a:endParaRPr lang="pl-PL" dirty="0"/>
          </a:p>
        </p:txBody>
      </p:sp>
      <p:sp>
        <p:nvSpPr>
          <p:cNvPr id="13" name="Symbol zastępczy tekstu 22"/>
          <p:cNvSpPr>
            <a:spLocks noGrp="1"/>
          </p:cNvSpPr>
          <p:nvPr>
            <p:ph type="body" sz="quarter" idx="18" hasCustomPrompt="1"/>
          </p:nvPr>
        </p:nvSpPr>
        <p:spPr>
          <a:xfrm>
            <a:off x="8104280" y="4138825"/>
            <a:ext cx="1766288" cy="304800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050" i="0" baseline="0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JUNE 2014</a:t>
            </a:r>
            <a:endParaRPr lang="pl-PL" dirty="0"/>
          </a:p>
        </p:txBody>
      </p:sp>
      <p:cxnSp>
        <p:nvCxnSpPr>
          <p:cNvPr id="14" name="Łącznik prosty 13"/>
          <p:cNvCxnSpPr/>
          <p:nvPr userDrawn="1"/>
        </p:nvCxnSpPr>
        <p:spPr>
          <a:xfrm>
            <a:off x="8186015" y="4114670"/>
            <a:ext cx="1602818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"/>
          <p:cNvSpPr>
            <a:spLocks noGrp="1"/>
          </p:cNvSpPr>
          <p:nvPr>
            <p:ph type="body" sz="quarter" idx="19" hasCustomPrompt="1"/>
          </p:nvPr>
        </p:nvSpPr>
        <p:spPr>
          <a:xfrm>
            <a:off x="6220376" y="2485590"/>
            <a:ext cx="1204807" cy="649713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2800" b="1" i="0" strike="noStrike" spc="0" baseline="0">
                <a:solidFill>
                  <a:schemeClr val="accent2"/>
                </a:solidFill>
                <a:effectLst/>
                <a:latin typeface="Sinkin Sans 600 SemiBold" pitchFamily="50" charset="0"/>
              </a:defRPr>
            </a:lvl1pPr>
          </a:lstStyle>
          <a:p>
            <a:pPr lvl="0"/>
            <a:r>
              <a:rPr lang="en-US" dirty="0" smtClean="0"/>
              <a:t>35%</a:t>
            </a:r>
            <a:endParaRPr lang="pl-PL" dirty="0" smtClean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10296272" y="2173891"/>
            <a:ext cx="1204807" cy="649713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2800" b="1" i="0" strike="noStrike" spc="0" baseline="0">
                <a:solidFill>
                  <a:schemeClr val="accent3"/>
                </a:solidFill>
                <a:effectLst/>
                <a:latin typeface="Sinkin Sans 600 SemiBold" pitchFamily="50" charset="0"/>
              </a:defRPr>
            </a:lvl1pPr>
          </a:lstStyle>
          <a:p>
            <a:pPr lvl="0"/>
            <a:r>
              <a:rPr lang="en-US" dirty="0" smtClean="0"/>
              <a:t>35%</a:t>
            </a:r>
            <a:endParaRPr lang="pl-PL" dirty="0" smtClean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10267686" y="4708014"/>
            <a:ext cx="1204807" cy="649713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2800" b="1" i="0" strike="noStrike" spc="0" baseline="0">
                <a:solidFill>
                  <a:schemeClr val="accent5"/>
                </a:solidFill>
                <a:effectLst/>
                <a:latin typeface="Sinkin Sans 600 SemiBold" pitchFamily="50" charset="0"/>
              </a:defRPr>
            </a:lvl1pPr>
          </a:lstStyle>
          <a:p>
            <a:pPr lvl="0"/>
            <a:r>
              <a:rPr lang="en-US" dirty="0" smtClean="0"/>
              <a:t>30%</a:t>
            </a:r>
            <a:endParaRPr lang="pl-PL" dirty="0" smtClean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23" hasCustomPrompt="1"/>
          </p:nvPr>
        </p:nvSpPr>
        <p:spPr>
          <a:xfrm>
            <a:off x="784922" y="703296"/>
            <a:ext cx="2444672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60078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5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59219" r="-1093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784922" y="1338653"/>
            <a:ext cx="3105337" cy="326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smtClean="0"/>
              <a:t>Five </a:t>
            </a:r>
            <a:r>
              <a:rPr lang="pl-PL" dirty="0" err="1" smtClean="0"/>
              <a:t>bullet</a:t>
            </a:r>
            <a:r>
              <a:rPr lang="pl-PL" dirty="0" smtClean="0"/>
              <a:t> </a:t>
            </a:r>
            <a:r>
              <a:rPr lang="pl-PL" dirty="0" err="1" smtClean="0"/>
              <a:t>content</a:t>
            </a:r>
            <a:r>
              <a:rPr lang="pl-PL" dirty="0" smtClean="0"/>
              <a:t> </a:t>
            </a:r>
            <a:r>
              <a:rPr lang="pl-PL" dirty="0" err="1" smtClean="0"/>
              <a:t>layout</a:t>
            </a:r>
            <a:r>
              <a:rPr lang="pl-PL" dirty="0" smtClean="0"/>
              <a:t> with image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922" y="687138"/>
            <a:ext cx="7840384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CASE STUDY PRESENTATION LAYOUT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1598456" y="2406355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Marketing Budget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1598456" y="3169853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Praesent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mollis</a:t>
            </a:r>
            <a:r>
              <a:rPr lang="pl-PL" dirty="0" smtClean="0"/>
              <a:t> ligula.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1598456" y="3941990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eget</a:t>
            </a:r>
            <a:r>
              <a:rPr lang="pl-PL" dirty="0" smtClean="0"/>
              <a:t> urna.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1598456" y="4693395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Nullam</a:t>
            </a:r>
            <a:r>
              <a:rPr lang="pl-PL" dirty="0" smtClean="0"/>
              <a:t> </a:t>
            </a:r>
            <a:r>
              <a:rPr lang="pl-PL" dirty="0" err="1" smtClean="0"/>
              <a:t>interdum</a:t>
            </a:r>
            <a:r>
              <a:rPr lang="pl-PL" dirty="0" smtClean="0"/>
              <a:t> </a:t>
            </a:r>
            <a:r>
              <a:rPr lang="pl-PL" dirty="0" err="1" smtClean="0"/>
              <a:t>venenatis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1598456" y="5451633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Duis</a:t>
            </a:r>
            <a:r>
              <a:rPr lang="pl-PL" dirty="0" smtClean="0"/>
              <a:t> </a:t>
            </a:r>
            <a:r>
              <a:rPr lang="pl-PL" dirty="0" err="1" smtClean="0"/>
              <a:t>tempus</a:t>
            </a:r>
            <a:r>
              <a:rPr lang="pl-PL" dirty="0" smtClean="0"/>
              <a:t> </a:t>
            </a:r>
            <a:r>
              <a:rPr lang="pl-PL" dirty="0" err="1" smtClean="0"/>
              <a:t>ultrices</a:t>
            </a:r>
            <a:r>
              <a:rPr lang="pl-PL" dirty="0" smtClean="0"/>
              <a:t> </a:t>
            </a:r>
            <a:r>
              <a:rPr lang="pl-PL" dirty="0" err="1" smtClean="0"/>
              <a:t>purus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0351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930069" y="2505423"/>
            <a:ext cx="4902839" cy="428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spc="-60" baseline="0">
                <a:solidFill>
                  <a:schemeClr val="accent5"/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Strengths</a:t>
            </a:r>
            <a:endParaRPr lang="pl-PL" dirty="0"/>
          </a:p>
        </p:txBody>
      </p:sp>
      <p:sp>
        <p:nvSpPr>
          <p:cNvPr id="8" name="Symbol zastępczy tekstu 5"/>
          <p:cNvSpPr>
            <a:spLocks noGrp="1"/>
          </p:cNvSpPr>
          <p:nvPr>
            <p:ph type="body" sz="quarter" idx="14" hasCustomPrompt="1"/>
          </p:nvPr>
        </p:nvSpPr>
        <p:spPr>
          <a:xfrm>
            <a:off x="930068" y="4496752"/>
            <a:ext cx="4902839" cy="428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spc="-60" baseline="0">
                <a:solidFill>
                  <a:schemeClr val="accent3"/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Opportunities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930068" y="2988466"/>
            <a:ext cx="4901296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Praesent</a:t>
            </a:r>
            <a:r>
              <a:rPr lang="pl-PL" dirty="0" smtClean="0"/>
              <a:t> </a:t>
            </a:r>
            <a:r>
              <a:rPr lang="pl-PL" dirty="0" err="1" smtClean="0"/>
              <a:t>interdum</a:t>
            </a:r>
            <a:r>
              <a:rPr lang="pl-PL" dirty="0" smtClean="0"/>
              <a:t> </a:t>
            </a:r>
            <a:r>
              <a:rPr lang="pl-PL" dirty="0" err="1" smtClean="0"/>
              <a:t>consequat</a:t>
            </a:r>
            <a:r>
              <a:rPr lang="pl-PL" dirty="0" smtClean="0"/>
              <a:t> </a:t>
            </a:r>
            <a:r>
              <a:rPr lang="pl-PL" dirty="0" err="1" smtClean="0"/>
              <a:t>metus</a:t>
            </a:r>
            <a:r>
              <a:rPr lang="pl-PL" dirty="0" smtClean="0"/>
              <a:t> id </a:t>
            </a:r>
            <a:r>
              <a:rPr lang="pl-PL" dirty="0" err="1" smtClean="0"/>
              <a:t>sollicitudin</a:t>
            </a:r>
            <a:r>
              <a:rPr lang="pl-PL" dirty="0" smtClean="0"/>
              <a:t>. In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ornare</a:t>
            </a:r>
            <a:r>
              <a:rPr lang="pl-PL" dirty="0" smtClean="0"/>
              <a:t> </a:t>
            </a:r>
            <a:r>
              <a:rPr lang="pl-PL" dirty="0" err="1" smtClean="0"/>
              <a:t>nibh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dapibus</a:t>
            </a:r>
            <a:r>
              <a:rPr lang="pl-PL" dirty="0" smtClean="0"/>
              <a:t> </a:t>
            </a:r>
            <a:r>
              <a:rPr lang="pl-PL" dirty="0" err="1" smtClean="0"/>
              <a:t>ornare</a:t>
            </a:r>
            <a:r>
              <a:rPr lang="pl-PL" dirty="0" smtClean="0"/>
              <a:t> </a:t>
            </a:r>
            <a:r>
              <a:rPr lang="pl-PL" dirty="0" err="1" smtClean="0"/>
              <a:t>quam</a:t>
            </a:r>
            <a:r>
              <a:rPr lang="pl-PL" dirty="0" smtClean="0"/>
              <a:t> </a:t>
            </a:r>
            <a:r>
              <a:rPr lang="pl-PL" dirty="0" err="1" smtClean="0"/>
              <a:t>ornare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</a:t>
            </a:r>
            <a:r>
              <a:rPr lang="pl-PL" dirty="0" err="1" smtClean="0"/>
              <a:t>Proin</a:t>
            </a:r>
            <a:r>
              <a:rPr lang="pl-PL" dirty="0" smtClean="0"/>
              <a:t> </a:t>
            </a:r>
            <a:r>
              <a:rPr lang="pl-PL" dirty="0" err="1" smtClean="0"/>
              <a:t>scelerisque</a:t>
            </a:r>
            <a:r>
              <a:rPr lang="pl-PL" dirty="0" smtClean="0"/>
              <a:t> vitae nunc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mattis</a:t>
            </a:r>
            <a:r>
              <a:rPr lang="pl-PL" dirty="0" smtClean="0"/>
              <a:t>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  <a:r>
              <a:rPr lang="pt-BR" dirty="0" smtClean="0"/>
              <a:t>Nullam lacinia eros eu nunc commodo, a dignissim nisi vestibulum. </a:t>
            </a:r>
            <a:endParaRPr lang="pl-PL" dirty="0" smtClean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930068" y="4979191"/>
            <a:ext cx="4901296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Nullam</a:t>
            </a:r>
            <a:r>
              <a:rPr lang="pl-PL" dirty="0" smtClean="0"/>
              <a:t> vitae mi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augue</a:t>
            </a:r>
            <a:r>
              <a:rPr lang="pl-PL" dirty="0" smtClean="0"/>
              <a:t> </a:t>
            </a:r>
            <a:r>
              <a:rPr lang="pl-PL" dirty="0" err="1" smtClean="0"/>
              <a:t>dapibus</a:t>
            </a:r>
            <a:r>
              <a:rPr lang="pl-PL" dirty="0" smtClean="0"/>
              <a:t> </a:t>
            </a:r>
            <a:r>
              <a:rPr lang="pl-PL" dirty="0" err="1" smtClean="0"/>
              <a:t>vestibulum</a:t>
            </a:r>
            <a:r>
              <a:rPr lang="pl-PL" dirty="0" smtClean="0"/>
              <a:t>. </a:t>
            </a:r>
            <a:r>
              <a:rPr lang="pl-PL" dirty="0" err="1" smtClean="0"/>
              <a:t>Proin</a:t>
            </a:r>
            <a:r>
              <a:rPr lang="pl-PL" dirty="0" smtClean="0"/>
              <a:t> </a:t>
            </a:r>
            <a:r>
              <a:rPr lang="pl-PL" dirty="0" err="1" smtClean="0"/>
              <a:t>cursus</a:t>
            </a:r>
            <a:r>
              <a:rPr lang="pl-PL" dirty="0" smtClean="0"/>
              <a:t> </a:t>
            </a:r>
            <a:r>
              <a:rPr lang="pl-PL" dirty="0" err="1" smtClean="0"/>
              <a:t>lectus</a:t>
            </a:r>
            <a:r>
              <a:rPr lang="pl-PL" dirty="0" smtClean="0"/>
              <a:t> a </a:t>
            </a:r>
            <a:r>
              <a:rPr lang="pl-PL" dirty="0" err="1" smtClean="0"/>
              <a:t>massa</a:t>
            </a:r>
            <a:r>
              <a:rPr lang="pl-PL" dirty="0" smtClean="0"/>
              <a:t> </a:t>
            </a:r>
            <a:r>
              <a:rPr lang="pl-PL" dirty="0" err="1" smtClean="0"/>
              <a:t>scelerisque</a:t>
            </a:r>
            <a:r>
              <a:rPr lang="pl-PL" dirty="0" smtClean="0"/>
              <a:t> </a:t>
            </a:r>
            <a:r>
              <a:rPr lang="pl-PL" dirty="0" err="1" smtClean="0"/>
              <a:t>faucibus</a:t>
            </a:r>
            <a:r>
              <a:rPr lang="pl-PL" dirty="0" smtClean="0"/>
              <a:t>.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pretium</a:t>
            </a:r>
            <a:r>
              <a:rPr lang="pl-PL" dirty="0" smtClean="0"/>
              <a:t> </a:t>
            </a:r>
            <a:r>
              <a:rPr lang="pl-PL" dirty="0" err="1" smtClean="0"/>
              <a:t>lectus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justo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, a </a:t>
            </a:r>
            <a:r>
              <a:rPr lang="pl-PL" dirty="0" err="1" smtClean="0"/>
              <a:t>cursus</a:t>
            </a:r>
            <a:r>
              <a:rPr lang="pl-PL" dirty="0" smtClean="0"/>
              <a:t> </a:t>
            </a:r>
            <a:r>
              <a:rPr lang="pl-PL" dirty="0" err="1" smtClean="0"/>
              <a:t>orci</a:t>
            </a:r>
            <a:r>
              <a:rPr lang="pl-PL" dirty="0" smtClean="0"/>
              <a:t> </a:t>
            </a:r>
            <a:r>
              <a:rPr lang="pl-PL" dirty="0" err="1" smtClean="0"/>
              <a:t>suscipit</a:t>
            </a:r>
            <a:r>
              <a:rPr lang="pl-PL" dirty="0" smtClean="0"/>
              <a:t>. </a:t>
            </a:r>
            <a:r>
              <a:rPr lang="pl-PL" dirty="0" err="1" smtClean="0"/>
              <a:t>Pellentesque</a:t>
            </a:r>
            <a:r>
              <a:rPr lang="pl-PL" dirty="0" smtClean="0"/>
              <a:t> </a:t>
            </a:r>
            <a:r>
              <a:rPr lang="pl-PL" dirty="0" err="1" smtClean="0"/>
              <a:t>tincidunt</a:t>
            </a:r>
            <a:r>
              <a:rPr lang="pl-PL" dirty="0" smtClean="0"/>
              <a:t> mi </a:t>
            </a:r>
            <a:r>
              <a:rPr lang="pl-PL" dirty="0" err="1" smtClean="0"/>
              <a:t>malesuada</a:t>
            </a:r>
            <a:r>
              <a:rPr lang="pl-PL" dirty="0" smtClean="0"/>
              <a:t> </a:t>
            </a:r>
            <a:r>
              <a:rPr lang="pl-PL" dirty="0" err="1" smtClean="0"/>
              <a:t>sollicitudin</a:t>
            </a:r>
            <a:r>
              <a:rPr lang="pl-PL" dirty="0" smtClean="0"/>
              <a:t>.</a:t>
            </a:r>
          </a:p>
        </p:txBody>
      </p:sp>
      <p:sp>
        <p:nvSpPr>
          <p:cNvPr id="15" name="Prostokąt 14"/>
          <p:cNvSpPr/>
          <p:nvPr userDrawn="1"/>
        </p:nvSpPr>
        <p:spPr>
          <a:xfrm>
            <a:off x="763661" y="2339944"/>
            <a:ext cx="10454466" cy="59380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5"/>
              </a:solidFill>
            </a:endParaRPr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784922" y="703296"/>
            <a:ext cx="3577674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SWOT ANALYSIS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978163"/>
            <a:ext cx="8572500" cy="4169035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4079018" y="3235324"/>
            <a:ext cx="387352" cy="387352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1400" b="1">
                <a:solidFill>
                  <a:schemeClr val="accent5">
                    <a:lumMod val="5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pl-PL" dirty="0" smtClean="0"/>
              <a:t>N</a:t>
            </a:r>
            <a:endParaRPr lang="pl-PL" dirty="0"/>
          </a:p>
        </p:txBody>
      </p:sp>
      <p:sp>
        <p:nvSpPr>
          <p:cNvPr id="13" name="Symbol zastępczy tekstu 11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5321299" y="3869004"/>
            <a:ext cx="387352" cy="38735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1400" b="1">
                <a:solidFill>
                  <a:schemeClr val="accent2">
                    <a:lumMod val="5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pl-PL" dirty="0" smtClean="0"/>
              <a:t>S</a:t>
            </a:r>
            <a:endParaRPr lang="pl-PL" dirty="0"/>
          </a:p>
        </p:txBody>
      </p:sp>
      <p:sp>
        <p:nvSpPr>
          <p:cNvPr id="14" name="Symbol zastępczy tekstu 11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82444" y="3216274"/>
            <a:ext cx="387352" cy="38735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1400" b="1">
                <a:solidFill>
                  <a:schemeClr val="accent3">
                    <a:lumMod val="5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pl-PL" dirty="0" smtClean="0"/>
              <a:t>W</a:t>
            </a:r>
            <a:endParaRPr lang="pl-PL" dirty="0"/>
          </a:p>
        </p:txBody>
      </p:sp>
      <p:sp>
        <p:nvSpPr>
          <p:cNvPr id="15" name="Symbol zastępczy tekstu 11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345359" y="3793926"/>
            <a:ext cx="387352" cy="38735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1400" b="1">
                <a:solidFill>
                  <a:schemeClr val="accent1">
                    <a:lumMod val="5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pl-PL" dirty="0" smtClean="0"/>
              <a:t>E</a:t>
            </a:r>
            <a:endParaRPr lang="pl-PL" dirty="0"/>
          </a:p>
        </p:txBody>
      </p:sp>
      <p:sp>
        <p:nvSpPr>
          <p:cNvPr id="17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785690" y="4507194"/>
            <a:ext cx="1539076" cy="350865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wrap="none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accent5"/>
                </a:solidFill>
                <a:latin typeface="Sinkin Sans 100 Thin" pitchFamily="50" charset="0"/>
              </a:defRPr>
            </a:lvl1pPr>
          </a:lstStyle>
          <a:p>
            <a:pPr lvl="0"/>
            <a:r>
              <a:rPr lang="en-US" dirty="0" smtClean="0"/>
              <a:t>2.4M New York</a:t>
            </a:r>
            <a:endParaRPr lang="pl-PL" dirty="0" smtClean="0"/>
          </a:p>
        </p:txBody>
      </p:sp>
      <p:sp>
        <p:nvSpPr>
          <p:cNvPr id="18" name="Symbol zastępczy tekstu 22"/>
          <p:cNvSpPr>
            <a:spLocks noGrp="1"/>
          </p:cNvSpPr>
          <p:nvPr>
            <p:ph type="body" sz="quarter" idx="24" hasCustomPrompt="1"/>
          </p:nvPr>
        </p:nvSpPr>
        <p:spPr>
          <a:xfrm>
            <a:off x="785690" y="4932439"/>
            <a:ext cx="1444626" cy="350865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none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accent2"/>
                </a:solidFill>
                <a:latin typeface="Sinkin Sans 100 Thin" pitchFamily="50" charset="0"/>
              </a:defRPr>
            </a:lvl1pPr>
          </a:lstStyle>
          <a:p>
            <a:pPr lvl="0"/>
            <a:r>
              <a:rPr lang="en-US" dirty="0" smtClean="0"/>
              <a:t>3.2M Senegal</a:t>
            </a:r>
          </a:p>
        </p:txBody>
      </p:sp>
      <p:sp>
        <p:nvSpPr>
          <p:cNvPr id="19" name="Symbol zastępczy tekstu 22"/>
          <p:cNvSpPr>
            <a:spLocks noGrp="1"/>
          </p:cNvSpPr>
          <p:nvPr>
            <p:ph type="body" sz="quarter" idx="25" hasCustomPrompt="1"/>
          </p:nvPr>
        </p:nvSpPr>
        <p:spPr>
          <a:xfrm>
            <a:off x="785689" y="5357685"/>
            <a:ext cx="1415196" cy="350865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wrap="none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accent3"/>
                </a:solidFill>
                <a:latin typeface="Sinkin Sans 100 Thin" pitchFamily="50" charset="0"/>
              </a:defRPr>
            </a:lvl1pPr>
          </a:lstStyle>
          <a:p>
            <a:pPr lvl="0"/>
            <a:r>
              <a:rPr lang="en-US" dirty="0" smtClean="0"/>
              <a:t>3.8M Warsaw</a:t>
            </a:r>
          </a:p>
        </p:txBody>
      </p:sp>
      <p:sp>
        <p:nvSpPr>
          <p:cNvPr id="20" name="Symbol zastępczy tekstu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3069" y="5782932"/>
            <a:ext cx="1244251" cy="350865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none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accent1"/>
                </a:solidFill>
                <a:latin typeface="Sinkin Sans 100 Thin" pitchFamily="50" charset="0"/>
              </a:defRPr>
            </a:lvl1pPr>
          </a:lstStyle>
          <a:p>
            <a:pPr lvl="0"/>
            <a:r>
              <a:rPr lang="en-US" dirty="0" smtClean="0"/>
              <a:t>4.0M Egypt</a:t>
            </a:r>
          </a:p>
        </p:txBody>
      </p:sp>
      <p:sp>
        <p:nvSpPr>
          <p:cNvPr id="16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784922" y="1338653"/>
            <a:ext cx="2321469" cy="326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smtClean="0"/>
              <a:t>World map with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784922" y="687138"/>
            <a:ext cx="4528960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GLOBAL REACH MAP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7511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3303583" y="2828926"/>
            <a:ext cx="2024381" cy="31102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buNone/>
              <a:defRPr lang="pl-PL" sz="180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err="1" smtClean="0"/>
              <a:t>Ian</a:t>
            </a:r>
            <a:r>
              <a:rPr lang="pl-PL" dirty="0" smtClean="0"/>
              <a:t> Davidson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5238750" y="4480243"/>
            <a:ext cx="1971983" cy="31102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buNone/>
              <a:defRPr lang="pl-PL" sz="180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Sarah Her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9145898" y="4480243"/>
            <a:ext cx="2024381" cy="31102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buNone/>
              <a:defRPr lang="pl-PL" sz="180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Nick Miller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18" hasCustomPrompt="1"/>
          </p:nvPr>
        </p:nvSpPr>
        <p:spPr>
          <a:xfrm>
            <a:off x="7210733" y="2828926"/>
            <a:ext cx="2005972" cy="31102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buNone/>
              <a:defRPr lang="pl-PL" sz="180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Olivier Moore</a:t>
            </a:r>
            <a:endParaRPr lang="pl-PL" dirty="0"/>
          </a:p>
        </p:txBody>
      </p:sp>
      <p:sp>
        <p:nvSpPr>
          <p:cNvPr id="13" name="Symbol zastępczy obrazu 28"/>
          <p:cNvSpPr>
            <a:spLocks noGrp="1" noChangeAspect="1"/>
          </p:cNvSpPr>
          <p:nvPr>
            <p:ph type="pic" sz="quarter" idx="19" hasCustomPrompt="1"/>
          </p:nvPr>
        </p:nvSpPr>
        <p:spPr>
          <a:xfrm rot="10800000" flipH="1" flipV="1">
            <a:off x="1433515" y="1967737"/>
            <a:ext cx="1671577" cy="1671577"/>
          </a:xfrm>
          <a:prstGeom prst="ellipse">
            <a:avLst/>
          </a:prstGeom>
          <a:blipFill>
            <a:blip r:embed="rId2"/>
            <a:srcRect/>
            <a:stretch>
              <a:fillRect l="-1952" t="-1" r="-36008" b="-1021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4" name="Symbol zastępczy obrazu 28"/>
          <p:cNvSpPr>
            <a:spLocks noGrp="1" noChangeAspect="1"/>
          </p:cNvSpPr>
          <p:nvPr>
            <p:ph type="pic" sz="quarter" idx="20" hasCustomPrompt="1"/>
          </p:nvPr>
        </p:nvSpPr>
        <p:spPr>
          <a:xfrm rot="10800000" flipH="1" flipV="1">
            <a:off x="3381240" y="3598040"/>
            <a:ext cx="1671577" cy="1671577"/>
          </a:xfrm>
          <a:prstGeom prst="ellipse">
            <a:avLst/>
          </a:prstGeom>
          <a:blipFill>
            <a:blip r:embed="rId3"/>
            <a:srcRect/>
            <a:stretch>
              <a:fillRect t="-1285" b="-24077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5" name="Symbol zastępczy obrazu 28"/>
          <p:cNvSpPr>
            <a:spLocks noGrp="1" noChangeAspect="1"/>
          </p:cNvSpPr>
          <p:nvPr>
            <p:ph type="pic" sz="quarter" idx="21" hasCustomPrompt="1"/>
          </p:nvPr>
        </p:nvSpPr>
        <p:spPr>
          <a:xfrm rot="10800000" flipH="1" flipV="1">
            <a:off x="5374502" y="1967737"/>
            <a:ext cx="1671577" cy="1671577"/>
          </a:xfrm>
          <a:prstGeom prst="ellipse">
            <a:avLst/>
          </a:prstGeom>
          <a:blipFill>
            <a:blip r:embed="rId4"/>
            <a:srcRect/>
            <a:stretch>
              <a:fillRect t="-6585" b="-43053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6" name="Symbol zastępczy obrazu 28"/>
          <p:cNvSpPr>
            <a:spLocks noGrp="1" noChangeAspect="1"/>
          </p:cNvSpPr>
          <p:nvPr>
            <p:ph type="pic" sz="quarter" idx="22" hasCustomPrompt="1"/>
          </p:nvPr>
        </p:nvSpPr>
        <p:spPr>
          <a:xfrm rot="10800000" flipH="1" flipV="1">
            <a:off x="7274967" y="3598039"/>
            <a:ext cx="1671577" cy="1671577"/>
          </a:xfrm>
          <a:prstGeom prst="ellipse">
            <a:avLst/>
          </a:prstGeom>
          <a:blipFill>
            <a:blip r:embed="rId5"/>
            <a:srcRect/>
            <a:stretch>
              <a:fillRect l="-37162" t="-13150" r="-14817" b="-835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7" name="Dowolny kształt 16"/>
          <p:cNvSpPr/>
          <p:nvPr userDrawn="1"/>
        </p:nvSpPr>
        <p:spPr>
          <a:xfrm>
            <a:off x="0" y="5321172"/>
            <a:ext cx="12268200" cy="1562100"/>
          </a:xfrm>
          <a:custGeom>
            <a:avLst/>
            <a:gdLst>
              <a:gd name="connsiteX0" fmla="*/ 0 w 12268200"/>
              <a:gd name="connsiteY0" fmla="*/ 635000 h 1562100"/>
              <a:gd name="connsiteX1" fmla="*/ 977900 w 12268200"/>
              <a:gd name="connsiteY1" fmla="*/ 520700 h 1562100"/>
              <a:gd name="connsiteX2" fmla="*/ 2311400 w 12268200"/>
              <a:gd name="connsiteY2" fmla="*/ 876300 h 1562100"/>
              <a:gd name="connsiteX3" fmla="*/ 4051300 w 12268200"/>
              <a:gd name="connsiteY3" fmla="*/ 533400 h 1562100"/>
              <a:gd name="connsiteX4" fmla="*/ 5422900 w 12268200"/>
              <a:gd name="connsiteY4" fmla="*/ 990600 h 1562100"/>
              <a:gd name="connsiteX5" fmla="*/ 7150100 w 12268200"/>
              <a:gd name="connsiteY5" fmla="*/ 0 h 1562100"/>
              <a:gd name="connsiteX6" fmla="*/ 9601200 w 12268200"/>
              <a:gd name="connsiteY6" fmla="*/ 596900 h 1562100"/>
              <a:gd name="connsiteX7" fmla="*/ 11201400 w 12268200"/>
              <a:gd name="connsiteY7" fmla="*/ 152400 h 1562100"/>
              <a:gd name="connsiteX8" fmla="*/ 12242800 w 12268200"/>
              <a:gd name="connsiteY8" fmla="*/ 508000 h 1562100"/>
              <a:gd name="connsiteX9" fmla="*/ 12268200 w 12268200"/>
              <a:gd name="connsiteY9" fmla="*/ 1562100 h 1562100"/>
              <a:gd name="connsiteX10" fmla="*/ 25400 w 12268200"/>
              <a:gd name="connsiteY10" fmla="*/ 1562100 h 1562100"/>
              <a:gd name="connsiteX11" fmla="*/ 0 w 12268200"/>
              <a:gd name="connsiteY11" fmla="*/ 6350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68200" h="1562100">
                <a:moveTo>
                  <a:pt x="0" y="635000"/>
                </a:moveTo>
                <a:lnTo>
                  <a:pt x="977900" y="520700"/>
                </a:lnTo>
                <a:lnTo>
                  <a:pt x="2311400" y="876300"/>
                </a:lnTo>
                <a:lnTo>
                  <a:pt x="4051300" y="533400"/>
                </a:lnTo>
                <a:lnTo>
                  <a:pt x="5422900" y="990600"/>
                </a:lnTo>
                <a:lnTo>
                  <a:pt x="7150100" y="0"/>
                </a:lnTo>
                <a:lnTo>
                  <a:pt x="9601200" y="596900"/>
                </a:lnTo>
                <a:lnTo>
                  <a:pt x="11201400" y="152400"/>
                </a:lnTo>
                <a:lnTo>
                  <a:pt x="12242800" y="508000"/>
                </a:lnTo>
                <a:lnTo>
                  <a:pt x="12268200" y="1562100"/>
                </a:lnTo>
                <a:lnTo>
                  <a:pt x="25400" y="1562100"/>
                </a:lnTo>
                <a:lnTo>
                  <a:pt x="0" y="63500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 w="15875">
            <a:solidFill>
              <a:schemeClr val="tx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grpSp>
        <p:nvGrpSpPr>
          <p:cNvPr id="18" name="Grupa 17"/>
          <p:cNvGrpSpPr/>
          <p:nvPr userDrawn="1"/>
        </p:nvGrpSpPr>
        <p:grpSpPr>
          <a:xfrm>
            <a:off x="822718" y="5272485"/>
            <a:ext cx="10404876" cy="1099849"/>
            <a:chOff x="924318" y="4113179"/>
            <a:chExt cx="10404876" cy="1099849"/>
          </a:xfrm>
          <a:solidFill>
            <a:schemeClr val="bg1"/>
          </a:solidFill>
        </p:grpSpPr>
        <p:sp>
          <p:nvSpPr>
            <p:cNvPr id="19" name="Elipsa 18"/>
            <p:cNvSpPr/>
            <p:nvPr userDrawn="1"/>
          </p:nvSpPr>
          <p:spPr>
            <a:xfrm>
              <a:off x="924318" y="462250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Elipsa 19"/>
            <p:cNvSpPr/>
            <p:nvPr userDrawn="1"/>
          </p:nvSpPr>
          <p:spPr>
            <a:xfrm>
              <a:off x="2314573" y="4973742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Elipsa 20"/>
            <p:cNvSpPr/>
            <p:nvPr userDrawn="1"/>
          </p:nvSpPr>
          <p:spPr>
            <a:xfrm>
              <a:off x="4036218" y="464868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Elipsa 21"/>
            <p:cNvSpPr/>
            <p:nvPr userDrawn="1"/>
          </p:nvSpPr>
          <p:spPr>
            <a:xfrm>
              <a:off x="5433218" y="509634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Elipsa 22"/>
            <p:cNvSpPr/>
            <p:nvPr userDrawn="1"/>
          </p:nvSpPr>
          <p:spPr>
            <a:xfrm>
              <a:off x="7159626" y="411317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Elipsa 23"/>
            <p:cNvSpPr/>
            <p:nvPr userDrawn="1"/>
          </p:nvSpPr>
          <p:spPr>
            <a:xfrm>
              <a:off x="9602789" y="470702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Elipsa 24"/>
            <p:cNvSpPr/>
            <p:nvPr userDrawn="1"/>
          </p:nvSpPr>
          <p:spPr>
            <a:xfrm>
              <a:off x="11212513" y="426485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7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784922" y="687138"/>
            <a:ext cx="2473782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OUR TEAM</a:t>
            </a:r>
            <a:endParaRPr lang="pl-PL" dirty="0"/>
          </a:p>
        </p:txBody>
      </p:sp>
      <p:sp>
        <p:nvSpPr>
          <p:cNvPr id="28" name="Symbol zastępczy tekstu 22"/>
          <p:cNvSpPr>
            <a:spLocks noGrp="1"/>
          </p:cNvSpPr>
          <p:nvPr>
            <p:ph type="body" sz="quarter" idx="25" hasCustomPrompt="1"/>
          </p:nvPr>
        </p:nvSpPr>
        <p:spPr>
          <a:xfrm>
            <a:off x="3381239" y="2519078"/>
            <a:ext cx="556343" cy="313435"/>
          </a:xfrm>
          <a:prstGeom prst="rect">
            <a:avLst/>
          </a:prstGeom>
          <a:solidFill>
            <a:schemeClr val="accent3"/>
          </a:solidFill>
        </p:spPr>
        <p:txBody>
          <a:bodyPr wrap="none" lIns="108000" tIns="72000" rIns="108000" bIns="54000" anchor="ctr">
            <a:spAutoFit/>
          </a:bodyPr>
          <a:lstStyle>
            <a:lvl1pPr marL="0" indent="0" algn="l">
              <a:lnSpc>
                <a:spcPct val="110000"/>
              </a:lnSpc>
              <a:buNone/>
              <a:defRPr sz="1100">
                <a:latin typeface="Sinkin Sans 300 Light" pitchFamily="50" charset="0"/>
              </a:defRPr>
            </a:lvl1pPr>
          </a:lstStyle>
          <a:p>
            <a:pPr lvl="0"/>
            <a:r>
              <a:rPr lang="pl-PL" dirty="0" smtClean="0"/>
              <a:t>CEO</a:t>
            </a:r>
            <a:endParaRPr lang="pl-PL" dirty="0"/>
          </a:p>
        </p:txBody>
      </p:sp>
      <p:sp>
        <p:nvSpPr>
          <p:cNvPr id="29" name="Symbol zastępczy tekstu 22"/>
          <p:cNvSpPr>
            <a:spLocks noGrp="1"/>
          </p:cNvSpPr>
          <p:nvPr>
            <p:ph type="body" sz="quarter" idx="26" hasCustomPrompt="1"/>
          </p:nvPr>
        </p:nvSpPr>
        <p:spPr>
          <a:xfrm>
            <a:off x="7328850" y="2519077"/>
            <a:ext cx="1463643" cy="313435"/>
          </a:xfrm>
          <a:prstGeom prst="rect">
            <a:avLst/>
          </a:prstGeom>
          <a:solidFill>
            <a:schemeClr val="accent3"/>
          </a:solidFill>
        </p:spPr>
        <p:txBody>
          <a:bodyPr wrap="none" lIns="108000" tIns="72000" rIns="108000" bIns="54000" anchor="ctr">
            <a:sp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Sinkin Sans 300 Light" pitchFamily="50" charset="0"/>
              </a:defRPr>
            </a:lvl1pPr>
          </a:lstStyle>
          <a:p>
            <a:pPr lvl="0"/>
            <a:r>
              <a:rPr lang="pl-PL" dirty="0" smtClean="0"/>
              <a:t>Sales </a:t>
            </a:r>
            <a:r>
              <a:rPr lang="pl-PL" dirty="0" err="1" smtClean="0"/>
              <a:t>Executive</a:t>
            </a:r>
            <a:endParaRPr lang="pl-PL" dirty="0"/>
          </a:p>
        </p:txBody>
      </p:sp>
      <p:sp>
        <p:nvSpPr>
          <p:cNvPr id="30" name="Symbol zastępczy tekstu 22"/>
          <p:cNvSpPr>
            <a:spLocks noGrp="1"/>
          </p:cNvSpPr>
          <p:nvPr>
            <p:ph type="body" sz="quarter" idx="27" hasCustomPrompt="1"/>
          </p:nvPr>
        </p:nvSpPr>
        <p:spPr>
          <a:xfrm>
            <a:off x="5331618" y="4169214"/>
            <a:ext cx="431309" cy="313435"/>
          </a:xfrm>
          <a:prstGeom prst="rect">
            <a:avLst/>
          </a:prstGeom>
          <a:solidFill>
            <a:schemeClr val="accent3"/>
          </a:solidFill>
        </p:spPr>
        <p:txBody>
          <a:bodyPr wrap="none" lIns="108000" tIns="72000" rIns="108000" bIns="54000" anchor="ctr">
            <a:sp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Sinkin Sans 300 Light" pitchFamily="50" charset="0"/>
              </a:defRPr>
            </a:lvl1pPr>
          </a:lstStyle>
          <a:p>
            <a:pPr lvl="0"/>
            <a:r>
              <a:rPr lang="pl-PL" dirty="0" smtClean="0"/>
              <a:t>PR</a:t>
            </a:r>
            <a:endParaRPr lang="pl-PL" dirty="0"/>
          </a:p>
        </p:txBody>
      </p:sp>
      <p:sp>
        <p:nvSpPr>
          <p:cNvPr id="33" name="Symbol zastępczy tekstu 22"/>
          <p:cNvSpPr>
            <a:spLocks noGrp="1"/>
          </p:cNvSpPr>
          <p:nvPr>
            <p:ph type="body" sz="quarter" idx="29" hasCustomPrompt="1"/>
          </p:nvPr>
        </p:nvSpPr>
        <p:spPr>
          <a:xfrm>
            <a:off x="9216705" y="4164896"/>
            <a:ext cx="1091746" cy="313435"/>
          </a:xfrm>
          <a:prstGeom prst="rect">
            <a:avLst/>
          </a:prstGeom>
          <a:solidFill>
            <a:schemeClr val="accent3"/>
          </a:solidFill>
        </p:spPr>
        <p:txBody>
          <a:bodyPr wrap="none" lIns="108000" tIns="72000" rIns="108000" bIns="54000" anchor="ctr">
            <a:sp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Sinkin Sans 300 Light" pitchFamily="50" charset="0"/>
              </a:defRPr>
            </a:lvl1pPr>
          </a:lstStyle>
          <a:p>
            <a:pPr lvl="0"/>
            <a:r>
              <a:rPr lang="pl-PL" dirty="0" smtClean="0"/>
              <a:t>Art </a:t>
            </a:r>
            <a:r>
              <a:rPr lang="pl-PL" dirty="0" err="1" smtClean="0"/>
              <a:t>Director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5338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tekstu 11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015084" y="5837077"/>
            <a:ext cx="168435" cy="168435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8" name="Symbol zastępczy tekstu 11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5113592" y="5837077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2291469" y="5777740"/>
            <a:ext cx="253002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Sinkin Sans 200 X Light" pitchFamily="50" charset="0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5389977" y="5775356"/>
            <a:ext cx="253002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Sinkin Sans 200 X Light" pitchFamily="50" charset="0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784922" y="1338653"/>
            <a:ext cx="3150221" cy="326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Morbi</a:t>
            </a:r>
            <a:r>
              <a:rPr lang="pl-PL" dirty="0" smtClean="0"/>
              <a:t> mi </a:t>
            </a:r>
            <a:r>
              <a:rPr lang="pl-PL" dirty="0" err="1" smtClean="0"/>
              <a:t>arcu</a:t>
            </a:r>
            <a:r>
              <a:rPr lang="pl-PL" dirty="0" smtClean="0"/>
              <a:t> autor </a:t>
            </a:r>
            <a:r>
              <a:rPr lang="pl-PL" dirty="0" err="1" smtClean="0"/>
              <a:t>quis</a:t>
            </a:r>
            <a:r>
              <a:rPr lang="pl-PL" dirty="0" smtClean="0"/>
              <a:t> </a:t>
            </a:r>
            <a:r>
              <a:rPr lang="pl-PL" dirty="0" err="1" smtClean="0"/>
              <a:t>turpis</a:t>
            </a:r>
            <a:r>
              <a:rPr lang="pl-PL" dirty="0" smtClean="0"/>
              <a:t> </a:t>
            </a:r>
            <a:r>
              <a:rPr lang="pl-PL" dirty="0" err="1" smtClean="0"/>
              <a:t>vitaea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784922" y="687138"/>
            <a:ext cx="3624097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BIG LINE GRAPH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2124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olny kształt 20"/>
          <p:cNvSpPr>
            <a:spLocks noChangeAspect="1"/>
          </p:cNvSpPr>
          <p:nvPr userDrawn="1"/>
        </p:nvSpPr>
        <p:spPr>
          <a:xfrm>
            <a:off x="1648352" y="2598455"/>
            <a:ext cx="2384426" cy="2384426"/>
          </a:xfrm>
          <a:custGeom>
            <a:avLst/>
            <a:gdLst>
              <a:gd name="connsiteX0" fmla="*/ 1192212 w 2384426"/>
              <a:gd name="connsiteY0" fmla="*/ 609600 h 2384426"/>
              <a:gd name="connsiteX1" fmla="*/ 1774824 w 2384426"/>
              <a:gd name="connsiteY1" fmla="*/ 1192212 h 2384426"/>
              <a:gd name="connsiteX2" fmla="*/ 1192212 w 2384426"/>
              <a:gd name="connsiteY2" fmla="*/ 1774824 h 2384426"/>
              <a:gd name="connsiteX3" fmla="*/ 609600 w 2384426"/>
              <a:gd name="connsiteY3" fmla="*/ 1192212 h 2384426"/>
              <a:gd name="connsiteX4" fmla="*/ 1192212 w 2384426"/>
              <a:gd name="connsiteY4" fmla="*/ 609600 h 2384426"/>
              <a:gd name="connsiteX5" fmla="*/ 1192212 w 2384426"/>
              <a:gd name="connsiteY5" fmla="*/ 215899 h 2384426"/>
              <a:gd name="connsiteX6" fmla="*/ 215899 w 2384426"/>
              <a:gd name="connsiteY6" fmla="*/ 1192212 h 2384426"/>
              <a:gd name="connsiteX7" fmla="*/ 1192212 w 2384426"/>
              <a:gd name="connsiteY7" fmla="*/ 2168525 h 2384426"/>
              <a:gd name="connsiteX8" fmla="*/ 2168525 w 2384426"/>
              <a:gd name="connsiteY8" fmla="*/ 1192212 h 2384426"/>
              <a:gd name="connsiteX9" fmla="*/ 1192212 w 2384426"/>
              <a:gd name="connsiteY9" fmla="*/ 215899 h 2384426"/>
              <a:gd name="connsiteX10" fmla="*/ 1192213 w 2384426"/>
              <a:gd name="connsiteY10" fmla="*/ 0 h 2384426"/>
              <a:gd name="connsiteX11" fmla="*/ 2384426 w 2384426"/>
              <a:gd name="connsiteY11" fmla="*/ 1192213 h 2384426"/>
              <a:gd name="connsiteX12" fmla="*/ 1192213 w 2384426"/>
              <a:gd name="connsiteY12" fmla="*/ 2384426 h 2384426"/>
              <a:gd name="connsiteX13" fmla="*/ 0 w 2384426"/>
              <a:gd name="connsiteY13" fmla="*/ 1192213 h 2384426"/>
              <a:gd name="connsiteX14" fmla="*/ 1192213 w 2384426"/>
              <a:gd name="connsiteY14" fmla="*/ 0 h 238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426" h="2384426">
                <a:moveTo>
                  <a:pt x="1192212" y="609600"/>
                </a:moveTo>
                <a:cubicBezTo>
                  <a:pt x="1513980" y="609600"/>
                  <a:pt x="1774824" y="870444"/>
                  <a:pt x="1774824" y="1192212"/>
                </a:cubicBezTo>
                <a:cubicBezTo>
                  <a:pt x="1774824" y="1513980"/>
                  <a:pt x="1513980" y="1774824"/>
                  <a:pt x="1192212" y="1774824"/>
                </a:cubicBezTo>
                <a:cubicBezTo>
                  <a:pt x="870444" y="1774824"/>
                  <a:pt x="609600" y="1513980"/>
                  <a:pt x="609600" y="1192212"/>
                </a:cubicBezTo>
                <a:cubicBezTo>
                  <a:pt x="609600" y="870444"/>
                  <a:pt x="870444" y="609600"/>
                  <a:pt x="1192212" y="609600"/>
                </a:cubicBezTo>
                <a:close/>
                <a:moveTo>
                  <a:pt x="1192212" y="215899"/>
                </a:moveTo>
                <a:cubicBezTo>
                  <a:pt x="653009" y="215899"/>
                  <a:pt x="215899" y="653009"/>
                  <a:pt x="215899" y="1192212"/>
                </a:cubicBezTo>
                <a:cubicBezTo>
                  <a:pt x="215899" y="1731415"/>
                  <a:pt x="653009" y="2168525"/>
                  <a:pt x="1192212" y="2168525"/>
                </a:cubicBezTo>
                <a:cubicBezTo>
                  <a:pt x="1731415" y="2168525"/>
                  <a:pt x="2168525" y="1731415"/>
                  <a:pt x="2168525" y="1192212"/>
                </a:cubicBezTo>
                <a:cubicBezTo>
                  <a:pt x="2168525" y="653009"/>
                  <a:pt x="1731415" y="215899"/>
                  <a:pt x="1192212" y="215899"/>
                </a:cubicBezTo>
                <a:close/>
                <a:moveTo>
                  <a:pt x="1192213" y="0"/>
                </a:moveTo>
                <a:cubicBezTo>
                  <a:pt x="1850654" y="0"/>
                  <a:pt x="2384426" y="533772"/>
                  <a:pt x="2384426" y="1192213"/>
                </a:cubicBezTo>
                <a:cubicBezTo>
                  <a:pt x="2384426" y="1850654"/>
                  <a:pt x="1850654" y="2384426"/>
                  <a:pt x="1192213" y="2384426"/>
                </a:cubicBezTo>
                <a:cubicBezTo>
                  <a:pt x="533772" y="2384426"/>
                  <a:pt x="0" y="1850654"/>
                  <a:pt x="0" y="1192213"/>
                </a:cubicBezTo>
                <a:cubicBezTo>
                  <a:pt x="0" y="533772"/>
                  <a:pt x="533772" y="0"/>
                  <a:pt x="1192213" y="0"/>
                </a:cubicBezTo>
                <a:close/>
              </a:path>
            </a:pathLst>
          </a:custGeom>
          <a:solidFill>
            <a:schemeClr val="accent4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0" name="Dowolny kształt 29"/>
          <p:cNvSpPr>
            <a:spLocks noChangeAspect="1"/>
          </p:cNvSpPr>
          <p:nvPr userDrawn="1"/>
        </p:nvSpPr>
        <p:spPr>
          <a:xfrm>
            <a:off x="5005265" y="2598455"/>
            <a:ext cx="2384426" cy="2384426"/>
          </a:xfrm>
          <a:custGeom>
            <a:avLst/>
            <a:gdLst>
              <a:gd name="connsiteX0" fmla="*/ 1192212 w 2384426"/>
              <a:gd name="connsiteY0" fmla="*/ 609600 h 2384426"/>
              <a:gd name="connsiteX1" fmla="*/ 1774824 w 2384426"/>
              <a:gd name="connsiteY1" fmla="*/ 1192212 h 2384426"/>
              <a:gd name="connsiteX2" fmla="*/ 1192212 w 2384426"/>
              <a:gd name="connsiteY2" fmla="*/ 1774824 h 2384426"/>
              <a:gd name="connsiteX3" fmla="*/ 609600 w 2384426"/>
              <a:gd name="connsiteY3" fmla="*/ 1192212 h 2384426"/>
              <a:gd name="connsiteX4" fmla="*/ 1192212 w 2384426"/>
              <a:gd name="connsiteY4" fmla="*/ 609600 h 2384426"/>
              <a:gd name="connsiteX5" fmla="*/ 1192212 w 2384426"/>
              <a:gd name="connsiteY5" fmla="*/ 215899 h 2384426"/>
              <a:gd name="connsiteX6" fmla="*/ 215899 w 2384426"/>
              <a:gd name="connsiteY6" fmla="*/ 1192212 h 2384426"/>
              <a:gd name="connsiteX7" fmla="*/ 1192212 w 2384426"/>
              <a:gd name="connsiteY7" fmla="*/ 2168525 h 2384426"/>
              <a:gd name="connsiteX8" fmla="*/ 2168525 w 2384426"/>
              <a:gd name="connsiteY8" fmla="*/ 1192212 h 2384426"/>
              <a:gd name="connsiteX9" fmla="*/ 1192212 w 2384426"/>
              <a:gd name="connsiteY9" fmla="*/ 215899 h 2384426"/>
              <a:gd name="connsiteX10" fmla="*/ 1192213 w 2384426"/>
              <a:gd name="connsiteY10" fmla="*/ 0 h 2384426"/>
              <a:gd name="connsiteX11" fmla="*/ 2384426 w 2384426"/>
              <a:gd name="connsiteY11" fmla="*/ 1192213 h 2384426"/>
              <a:gd name="connsiteX12" fmla="*/ 1192213 w 2384426"/>
              <a:gd name="connsiteY12" fmla="*/ 2384426 h 2384426"/>
              <a:gd name="connsiteX13" fmla="*/ 0 w 2384426"/>
              <a:gd name="connsiteY13" fmla="*/ 1192213 h 2384426"/>
              <a:gd name="connsiteX14" fmla="*/ 1192213 w 2384426"/>
              <a:gd name="connsiteY14" fmla="*/ 0 h 238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426" h="2384426">
                <a:moveTo>
                  <a:pt x="1192212" y="609600"/>
                </a:moveTo>
                <a:cubicBezTo>
                  <a:pt x="1513980" y="609600"/>
                  <a:pt x="1774824" y="870444"/>
                  <a:pt x="1774824" y="1192212"/>
                </a:cubicBezTo>
                <a:cubicBezTo>
                  <a:pt x="1774824" y="1513980"/>
                  <a:pt x="1513980" y="1774824"/>
                  <a:pt x="1192212" y="1774824"/>
                </a:cubicBezTo>
                <a:cubicBezTo>
                  <a:pt x="870444" y="1774824"/>
                  <a:pt x="609600" y="1513980"/>
                  <a:pt x="609600" y="1192212"/>
                </a:cubicBezTo>
                <a:cubicBezTo>
                  <a:pt x="609600" y="870444"/>
                  <a:pt x="870444" y="609600"/>
                  <a:pt x="1192212" y="609600"/>
                </a:cubicBezTo>
                <a:close/>
                <a:moveTo>
                  <a:pt x="1192212" y="215899"/>
                </a:moveTo>
                <a:cubicBezTo>
                  <a:pt x="653009" y="215899"/>
                  <a:pt x="215899" y="653009"/>
                  <a:pt x="215899" y="1192212"/>
                </a:cubicBezTo>
                <a:cubicBezTo>
                  <a:pt x="215899" y="1731415"/>
                  <a:pt x="653009" y="2168525"/>
                  <a:pt x="1192212" y="2168525"/>
                </a:cubicBezTo>
                <a:cubicBezTo>
                  <a:pt x="1731415" y="2168525"/>
                  <a:pt x="2168525" y="1731415"/>
                  <a:pt x="2168525" y="1192212"/>
                </a:cubicBezTo>
                <a:cubicBezTo>
                  <a:pt x="2168525" y="653009"/>
                  <a:pt x="1731415" y="215899"/>
                  <a:pt x="1192212" y="215899"/>
                </a:cubicBezTo>
                <a:close/>
                <a:moveTo>
                  <a:pt x="1192213" y="0"/>
                </a:moveTo>
                <a:cubicBezTo>
                  <a:pt x="1850654" y="0"/>
                  <a:pt x="2384426" y="533772"/>
                  <a:pt x="2384426" y="1192213"/>
                </a:cubicBezTo>
                <a:cubicBezTo>
                  <a:pt x="2384426" y="1850654"/>
                  <a:pt x="1850654" y="2384426"/>
                  <a:pt x="1192213" y="2384426"/>
                </a:cubicBezTo>
                <a:cubicBezTo>
                  <a:pt x="533772" y="2384426"/>
                  <a:pt x="0" y="1850654"/>
                  <a:pt x="0" y="1192213"/>
                </a:cubicBezTo>
                <a:cubicBezTo>
                  <a:pt x="0" y="533772"/>
                  <a:pt x="533772" y="0"/>
                  <a:pt x="1192213" y="0"/>
                </a:cubicBezTo>
                <a:close/>
              </a:path>
            </a:pathLst>
          </a:cu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3" name="Dowolny kształt 32"/>
          <p:cNvSpPr>
            <a:spLocks noChangeAspect="1"/>
          </p:cNvSpPr>
          <p:nvPr userDrawn="1"/>
        </p:nvSpPr>
        <p:spPr>
          <a:xfrm>
            <a:off x="8362178" y="2598455"/>
            <a:ext cx="2384426" cy="2384426"/>
          </a:xfrm>
          <a:custGeom>
            <a:avLst/>
            <a:gdLst>
              <a:gd name="connsiteX0" fmla="*/ 1192212 w 2384426"/>
              <a:gd name="connsiteY0" fmla="*/ 609600 h 2384426"/>
              <a:gd name="connsiteX1" fmla="*/ 1774824 w 2384426"/>
              <a:gd name="connsiteY1" fmla="*/ 1192212 h 2384426"/>
              <a:gd name="connsiteX2" fmla="*/ 1192212 w 2384426"/>
              <a:gd name="connsiteY2" fmla="*/ 1774824 h 2384426"/>
              <a:gd name="connsiteX3" fmla="*/ 609600 w 2384426"/>
              <a:gd name="connsiteY3" fmla="*/ 1192212 h 2384426"/>
              <a:gd name="connsiteX4" fmla="*/ 1192212 w 2384426"/>
              <a:gd name="connsiteY4" fmla="*/ 609600 h 2384426"/>
              <a:gd name="connsiteX5" fmla="*/ 1192212 w 2384426"/>
              <a:gd name="connsiteY5" fmla="*/ 215899 h 2384426"/>
              <a:gd name="connsiteX6" fmla="*/ 215899 w 2384426"/>
              <a:gd name="connsiteY6" fmla="*/ 1192212 h 2384426"/>
              <a:gd name="connsiteX7" fmla="*/ 1192212 w 2384426"/>
              <a:gd name="connsiteY7" fmla="*/ 2168525 h 2384426"/>
              <a:gd name="connsiteX8" fmla="*/ 2168525 w 2384426"/>
              <a:gd name="connsiteY8" fmla="*/ 1192212 h 2384426"/>
              <a:gd name="connsiteX9" fmla="*/ 1192212 w 2384426"/>
              <a:gd name="connsiteY9" fmla="*/ 215899 h 2384426"/>
              <a:gd name="connsiteX10" fmla="*/ 1192213 w 2384426"/>
              <a:gd name="connsiteY10" fmla="*/ 0 h 2384426"/>
              <a:gd name="connsiteX11" fmla="*/ 2384426 w 2384426"/>
              <a:gd name="connsiteY11" fmla="*/ 1192213 h 2384426"/>
              <a:gd name="connsiteX12" fmla="*/ 1192213 w 2384426"/>
              <a:gd name="connsiteY12" fmla="*/ 2384426 h 2384426"/>
              <a:gd name="connsiteX13" fmla="*/ 0 w 2384426"/>
              <a:gd name="connsiteY13" fmla="*/ 1192213 h 2384426"/>
              <a:gd name="connsiteX14" fmla="*/ 1192213 w 2384426"/>
              <a:gd name="connsiteY14" fmla="*/ 0 h 238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426" h="2384426">
                <a:moveTo>
                  <a:pt x="1192212" y="609600"/>
                </a:moveTo>
                <a:cubicBezTo>
                  <a:pt x="1513980" y="609600"/>
                  <a:pt x="1774824" y="870444"/>
                  <a:pt x="1774824" y="1192212"/>
                </a:cubicBezTo>
                <a:cubicBezTo>
                  <a:pt x="1774824" y="1513980"/>
                  <a:pt x="1513980" y="1774824"/>
                  <a:pt x="1192212" y="1774824"/>
                </a:cubicBezTo>
                <a:cubicBezTo>
                  <a:pt x="870444" y="1774824"/>
                  <a:pt x="609600" y="1513980"/>
                  <a:pt x="609600" y="1192212"/>
                </a:cubicBezTo>
                <a:cubicBezTo>
                  <a:pt x="609600" y="870444"/>
                  <a:pt x="870444" y="609600"/>
                  <a:pt x="1192212" y="609600"/>
                </a:cubicBezTo>
                <a:close/>
                <a:moveTo>
                  <a:pt x="1192212" y="215899"/>
                </a:moveTo>
                <a:cubicBezTo>
                  <a:pt x="653009" y="215899"/>
                  <a:pt x="215899" y="653009"/>
                  <a:pt x="215899" y="1192212"/>
                </a:cubicBezTo>
                <a:cubicBezTo>
                  <a:pt x="215899" y="1731415"/>
                  <a:pt x="653009" y="2168525"/>
                  <a:pt x="1192212" y="2168525"/>
                </a:cubicBezTo>
                <a:cubicBezTo>
                  <a:pt x="1731415" y="2168525"/>
                  <a:pt x="2168525" y="1731415"/>
                  <a:pt x="2168525" y="1192212"/>
                </a:cubicBezTo>
                <a:cubicBezTo>
                  <a:pt x="2168525" y="653009"/>
                  <a:pt x="1731415" y="215899"/>
                  <a:pt x="1192212" y="215899"/>
                </a:cubicBezTo>
                <a:close/>
                <a:moveTo>
                  <a:pt x="1192213" y="0"/>
                </a:moveTo>
                <a:cubicBezTo>
                  <a:pt x="1850654" y="0"/>
                  <a:pt x="2384426" y="533772"/>
                  <a:pt x="2384426" y="1192213"/>
                </a:cubicBezTo>
                <a:cubicBezTo>
                  <a:pt x="2384426" y="1850654"/>
                  <a:pt x="1850654" y="2384426"/>
                  <a:pt x="1192213" y="2384426"/>
                </a:cubicBezTo>
                <a:cubicBezTo>
                  <a:pt x="533772" y="2384426"/>
                  <a:pt x="0" y="1850654"/>
                  <a:pt x="0" y="1192213"/>
                </a:cubicBezTo>
                <a:cubicBezTo>
                  <a:pt x="0" y="533772"/>
                  <a:pt x="533772" y="0"/>
                  <a:pt x="1192213" y="0"/>
                </a:cubicBezTo>
                <a:close/>
              </a:path>
            </a:pathLst>
          </a:custGeom>
          <a:solidFill>
            <a:schemeClr val="accent3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38" name="Łącznik prosty 37"/>
          <p:cNvCxnSpPr/>
          <p:nvPr userDrawn="1"/>
        </p:nvCxnSpPr>
        <p:spPr>
          <a:xfrm>
            <a:off x="1799979" y="5359400"/>
            <a:ext cx="2088295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38"/>
          <p:cNvCxnSpPr/>
          <p:nvPr userDrawn="1"/>
        </p:nvCxnSpPr>
        <p:spPr>
          <a:xfrm>
            <a:off x="5156892" y="5359400"/>
            <a:ext cx="2088295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39"/>
          <p:cNvCxnSpPr/>
          <p:nvPr userDrawn="1"/>
        </p:nvCxnSpPr>
        <p:spPr>
          <a:xfrm>
            <a:off x="8513805" y="5359400"/>
            <a:ext cx="2088295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ymbol zastępczy tekstu 41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28836" y="5485181"/>
            <a:ext cx="2197100" cy="49907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11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sit, </a:t>
            </a:r>
            <a:r>
              <a:rPr lang="en-US" dirty="0" err="1" smtClean="0"/>
              <a:t>consectuetur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43" name="Symbol zastępczy tekstu 4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56222" y="5481524"/>
            <a:ext cx="2197100" cy="5715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1100" baseline="0"/>
            </a:lvl1pPr>
          </a:lstStyle>
          <a:p>
            <a:pPr lvl="0"/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varius</a:t>
            </a:r>
            <a:r>
              <a:rPr lang="en-US" dirty="0" smtClean="0"/>
              <a:t> vitae </a:t>
            </a:r>
            <a:r>
              <a:rPr lang="en-US" dirty="0" err="1" smtClean="0"/>
              <a:t>rhoncus</a:t>
            </a:r>
            <a:r>
              <a:rPr lang="en-US" dirty="0" smtClean="0"/>
              <a:t> ac.</a:t>
            </a:r>
            <a:endParaRPr lang="pl-PL" dirty="0"/>
          </a:p>
        </p:txBody>
      </p:sp>
      <p:sp>
        <p:nvSpPr>
          <p:cNvPr id="44" name="Symbol zastępczy tekstu 4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97911" y="5497398"/>
            <a:ext cx="2197100" cy="5715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1100" baseline="0"/>
            </a:lvl1pPr>
          </a:lstStyle>
          <a:p>
            <a:pPr lvl="0"/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varius</a:t>
            </a:r>
            <a:r>
              <a:rPr lang="en-US" dirty="0" smtClean="0"/>
              <a:t> vitae </a:t>
            </a:r>
            <a:r>
              <a:rPr lang="en-US" dirty="0" err="1" smtClean="0"/>
              <a:t>rhoncus</a:t>
            </a:r>
            <a:r>
              <a:rPr lang="en-US" dirty="0" smtClean="0"/>
              <a:t> ac.</a:t>
            </a:r>
            <a:endParaRPr lang="pl-PL" dirty="0"/>
          </a:p>
        </p:txBody>
      </p:sp>
      <p:sp>
        <p:nvSpPr>
          <p:cNvPr id="23" name="Symbol zastępczy tekstu 41"/>
          <p:cNvSpPr>
            <a:spLocks noGrp="1"/>
          </p:cNvSpPr>
          <p:nvPr>
            <p:ph type="body" sz="quarter" idx="15" hasCustomPrompt="1"/>
          </p:nvPr>
        </p:nvSpPr>
        <p:spPr>
          <a:xfrm>
            <a:off x="2236890" y="3504918"/>
            <a:ext cx="1207350" cy="571500"/>
          </a:xfrm>
          <a:prstGeom prst="rect">
            <a:avLst/>
          </a:prstGeom>
        </p:spPr>
        <p:txBody>
          <a:bodyPr anchor="ctr"/>
          <a:lstStyle>
            <a:lvl1pPr marL="0" indent="0" algn="ctr" defTabSz="914332" rtl="0" eaLnBrk="1" latinLnBrk="0" hangingPunct="1">
              <a:lnSpc>
                <a:spcPct val="150000"/>
              </a:lnSpc>
              <a:buNone/>
              <a:defRPr lang="pl-PL" sz="2400" b="0" kern="1200" dirty="0">
                <a:solidFill>
                  <a:schemeClr val="bg2"/>
                </a:solidFill>
                <a:latin typeface="Sinkin Sans 600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70%</a:t>
            </a:r>
            <a:endParaRPr lang="pl-PL" dirty="0"/>
          </a:p>
        </p:txBody>
      </p:sp>
      <p:sp>
        <p:nvSpPr>
          <p:cNvPr id="24" name="Symbol zastępczy tekstu 41"/>
          <p:cNvSpPr>
            <a:spLocks noGrp="1"/>
          </p:cNvSpPr>
          <p:nvPr>
            <p:ph type="body" sz="quarter" idx="16" hasCustomPrompt="1"/>
          </p:nvPr>
        </p:nvSpPr>
        <p:spPr>
          <a:xfrm>
            <a:off x="5593803" y="3504918"/>
            <a:ext cx="1207350" cy="571500"/>
          </a:xfrm>
          <a:prstGeom prst="rect">
            <a:avLst/>
          </a:prstGeom>
        </p:spPr>
        <p:txBody>
          <a:bodyPr anchor="ctr"/>
          <a:lstStyle>
            <a:lvl1pPr marL="0" indent="0" algn="ctr" defTabSz="914332" rtl="0" eaLnBrk="1" latinLnBrk="0" hangingPunct="1">
              <a:lnSpc>
                <a:spcPct val="150000"/>
              </a:lnSpc>
              <a:buNone/>
              <a:defRPr lang="pl-PL" sz="2400" b="0" kern="1200" dirty="0">
                <a:solidFill>
                  <a:schemeClr val="bg2"/>
                </a:solidFill>
                <a:latin typeface="Sinkin Sans 600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40%</a:t>
            </a:r>
            <a:endParaRPr lang="pl-PL" dirty="0"/>
          </a:p>
        </p:txBody>
      </p:sp>
      <p:sp>
        <p:nvSpPr>
          <p:cNvPr id="25" name="Symbol zastępczy tekstu 41"/>
          <p:cNvSpPr>
            <a:spLocks noGrp="1"/>
          </p:cNvSpPr>
          <p:nvPr>
            <p:ph type="body" sz="quarter" idx="17" hasCustomPrompt="1"/>
          </p:nvPr>
        </p:nvSpPr>
        <p:spPr>
          <a:xfrm>
            <a:off x="8950716" y="3504918"/>
            <a:ext cx="1207350" cy="571500"/>
          </a:xfrm>
          <a:prstGeom prst="rect">
            <a:avLst/>
          </a:prstGeom>
        </p:spPr>
        <p:txBody>
          <a:bodyPr anchor="ctr"/>
          <a:lstStyle>
            <a:lvl1pPr marL="0" indent="0" algn="ctr" defTabSz="914332" rtl="0" eaLnBrk="1" latinLnBrk="0" hangingPunct="1">
              <a:lnSpc>
                <a:spcPct val="150000"/>
              </a:lnSpc>
              <a:buNone/>
              <a:defRPr lang="pl-PL" sz="2400" b="0" kern="1200" dirty="0">
                <a:solidFill>
                  <a:schemeClr val="bg2"/>
                </a:solidFill>
                <a:latin typeface="Sinkin Sans 600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60%</a:t>
            </a:r>
            <a:endParaRPr lang="pl-PL" dirty="0"/>
          </a:p>
        </p:txBody>
      </p:sp>
      <p:sp>
        <p:nvSpPr>
          <p:cNvPr id="26" name="Shape 83"/>
          <p:cNvSpPr/>
          <p:nvPr userDrawn="1"/>
        </p:nvSpPr>
        <p:spPr>
          <a:xfrm>
            <a:off x="4982533" y="5481524"/>
            <a:ext cx="203942" cy="381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9" extrusionOk="0">
                <a:moveTo>
                  <a:pt x="14366" y="3520"/>
                </a:moveTo>
                <a:cubicBezTo>
                  <a:pt x="13942" y="3637"/>
                  <a:pt x="13572" y="3803"/>
                  <a:pt x="13276" y="4002"/>
                </a:cubicBezTo>
                <a:cubicBezTo>
                  <a:pt x="12830" y="4302"/>
                  <a:pt x="12543" y="4669"/>
                  <a:pt x="12363" y="5087"/>
                </a:cubicBezTo>
                <a:cubicBezTo>
                  <a:pt x="12183" y="5506"/>
                  <a:pt x="12106" y="5981"/>
                  <a:pt x="12106" y="6516"/>
                </a:cubicBezTo>
                <a:cubicBezTo>
                  <a:pt x="12106" y="6571"/>
                  <a:pt x="12107" y="6627"/>
                  <a:pt x="12108" y="6683"/>
                </a:cubicBezTo>
                <a:cubicBezTo>
                  <a:pt x="12116" y="6928"/>
                  <a:pt x="12481" y="7059"/>
                  <a:pt x="12939" y="7067"/>
                </a:cubicBezTo>
                <a:cubicBezTo>
                  <a:pt x="14158" y="7088"/>
                  <a:pt x="16155" y="7024"/>
                  <a:pt x="17375" y="7024"/>
                </a:cubicBezTo>
                <a:cubicBezTo>
                  <a:pt x="17440" y="7024"/>
                  <a:pt x="17499" y="7024"/>
                  <a:pt x="17559" y="7024"/>
                </a:cubicBezTo>
                <a:lnTo>
                  <a:pt x="17552" y="8987"/>
                </a:lnTo>
                <a:cubicBezTo>
                  <a:pt x="17114" y="8985"/>
                  <a:pt x="16554" y="9017"/>
                  <a:pt x="15976" y="9017"/>
                </a:cubicBezTo>
                <a:cubicBezTo>
                  <a:pt x="15063" y="9017"/>
                  <a:pt x="14119" y="9038"/>
                  <a:pt x="13515" y="9054"/>
                </a:cubicBezTo>
                <a:cubicBezTo>
                  <a:pt x="13053" y="9066"/>
                  <a:pt x="12694" y="9280"/>
                  <a:pt x="12700" y="9527"/>
                </a:cubicBezTo>
                <a:cubicBezTo>
                  <a:pt x="12723" y="10310"/>
                  <a:pt x="12775" y="13213"/>
                  <a:pt x="12822" y="15914"/>
                </a:cubicBezTo>
                <a:cubicBezTo>
                  <a:pt x="12845" y="17265"/>
                  <a:pt x="12867" y="18569"/>
                  <a:pt x="12882" y="19532"/>
                </a:cubicBezTo>
                <a:cubicBezTo>
                  <a:pt x="12890" y="20000"/>
                  <a:pt x="12897" y="20388"/>
                  <a:pt x="12901" y="20663"/>
                </a:cubicBezTo>
                <a:lnTo>
                  <a:pt x="7009" y="20680"/>
                </a:lnTo>
                <a:cubicBezTo>
                  <a:pt x="7018" y="20073"/>
                  <a:pt x="7031" y="18921"/>
                  <a:pt x="7031" y="17541"/>
                </a:cubicBezTo>
                <a:cubicBezTo>
                  <a:pt x="7031" y="14932"/>
                  <a:pt x="6985" y="11517"/>
                  <a:pt x="6770" y="9406"/>
                </a:cubicBezTo>
                <a:cubicBezTo>
                  <a:pt x="6747" y="9169"/>
                  <a:pt x="6390" y="8982"/>
                  <a:pt x="5945" y="8973"/>
                </a:cubicBezTo>
                <a:cubicBezTo>
                  <a:pt x="4784" y="8951"/>
                  <a:pt x="2855" y="8947"/>
                  <a:pt x="1743" y="8947"/>
                </a:cubicBezTo>
                <a:lnTo>
                  <a:pt x="1720" y="6846"/>
                </a:lnTo>
                <a:cubicBezTo>
                  <a:pt x="1962" y="6847"/>
                  <a:pt x="2241" y="6848"/>
                  <a:pt x="2537" y="6848"/>
                </a:cubicBezTo>
                <a:cubicBezTo>
                  <a:pt x="3374" y="6848"/>
                  <a:pt x="4335" y="6843"/>
                  <a:pt x="5014" y="6822"/>
                </a:cubicBezTo>
                <a:cubicBezTo>
                  <a:pt x="5458" y="6809"/>
                  <a:pt x="5809" y="6615"/>
                  <a:pt x="5821" y="6377"/>
                </a:cubicBezTo>
                <a:cubicBezTo>
                  <a:pt x="5867" y="5413"/>
                  <a:pt x="5970" y="4435"/>
                  <a:pt x="6449" y="3602"/>
                </a:cubicBezTo>
                <a:cubicBezTo>
                  <a:pt x="6688" y="3186"/>
                  <a:pt x="7016" y="2806"/>
                  <a:pt x="7470" y="2473"/>
                </a:cubicBezTo>
                <a:cubicBezTo>
                  <a:pt x="7924" y="2140"/>
                  <a:pt x="8502" y="1850"/>
                  <a:pt x="9275" y="1609"/>
                </a:cubicBezTo>
                <a:lnTo>
                  <a:pt x="9275" y="1609"/>
                </a:lnTo>
                <a:cubicBezTo>
                  <a:pt x="10899" y="1104"/>
                  <a:pt x="12658" y="917"/>
                  <a:pt x="14397" y="916"/>
                </a:cubicBezTo>
                <a:cubicBezTo>
                  <a:pt x="16376" y="916"/>
                  <a:pt x="18312" y="1164"/>
                  <a:pt x="19878" y="1447"/>
                </a:cubicBezTo>
                <a:cubicBezTo>
                  <a:pt x="19866" y="1590"/>
                  <a:pt x="19826" y="1767"/>
                  <a:pt x="19763" y="1959"/>
                </a:cubicBezTo>
                <a:cubicBezTo>
                  <a:pt x="19648" y="2313"/>
                  <a:pt x="19460" y="2715"/>
                  <a:pt x="19270" y="3084"/>
                </a:cubicBezTo>
                <a:cubicBezTo>
                  <a:pt x="19183" y="3253"/>
                  <a:pt x="19096" y="3414"/>
                  <a:pt x="19013" y="3562"/>
                </a:cubicBezTo>
                <a:cubicBezTo>
                  <a:pt x="18002" y="3387"/>
                  <a:pt x="17102" y="3293"/>
                  <a:pt x="16281" y="3292"/>
                </a:cubicBezTo>
                <a:cubicBezTo>
                  <a:pt x="15582" y="3292"/>
                  <a:pt x="14933" y="3362"/>
                  <a:pt x="14366" y="3520"/>
                </a:cubicBezTo>
                <a:close/>
                <a:moveTo>
                  <a:pt x="21554" y="1044"/>
                </a:moveTo>
                <a:cubicBezTo>
                  <a:pt x="21504" y="881"/>
                  <a:pt x="21293" y="744"/>
                  <a:pt x="21003" y="687"/>
                </a:cubicBezTo>
                <a:cubicBezTo>
                  <a:pt x="19236" y="343"/>
                  <a:pt x="16902" y="1"/>
                  <a:pt x="14396" y="0"/>
                </a:cubicBezTo>
                <a:cubicBezTo>
                  <a:pt x="12430" y="0"/>
                  <a:pt x="10347" y="214"/>
                  <a:pt x="8411" y="818"/>
                </a:cubicBezTo>
                <a:lnTo>
                  <a:pt x="8411" y="818"/>
                </a:lnTo>
                <a:cubicBezTo>
                  <a:pt x="7436" y="1121"/>
                  <a:pt x="6668" y="1504"/>
                  <a:pt x="6083" y="1935"/>
                </a:cubicBezTo>
                <a:cubicBezTo>
                  <a:pt x="5203" y="2582"/>
                  <a:pt x="4734" y="3327"/>
                  <a:pt x="4470" y="4084"/>
                </a:cubicBezTo>
                <a:cubicBezTo>
                  <a:pt x="4257" y="4696"/>
                  <a:pt x="4177" y="5319"/>
                  <a:pt x="4134" y="5923"/>
                </a:cubicBezTo>
                <a:cubicBezTo>
                  <a:pt x="3629" y="5930"/>
                  <a:pt x="3057" y="5932"/>
                  <a:pt x="2536" y="5932"/>
                </a:cubicBezTo>
                <a:cubicBezTo>
                  <a:pt x="2081" y="5932"/>
                  <a:pt x="1664" y="5930"/>
                  <a:pt x="1361" y="5928"/>
                </a:cubicBezTo>
                <a:cubicBezTo>
                  <a:pt x="1209" y="5928"/>
                  <a:pt x="1087" y="5927"/>
                  <a:pt x="1002" y="5926"/>
                </a:cubicBezTo>
                <a:cubicBezTo>
                  <a:pt x="916" y="5926"/>
                  <a:pt x="871" y="5925"/>
                  <a:pt x="870" y="5925"/>
                </a:cubicBezTo>
                <a:cubicBezTo>
                  <a:pt x="641" y="5924"/>
                  <a:pt x="417" y="5972"/>
                  <a:pt x="254" y="6058"/>
                </a:cubicBezTo>
                <a:cubicBezTo>
                  <a:pt x="91" y="6144"/>
                  <a:pt x="-2" y="6263"/>
                  <a:pt x="0" y="6386"/>
                </a:cubicBezTo>
                <a:lnTo>
                  <a:pt x="34" y="9429"/>
                </a:lnTo>
                <a:cubicBezTo>
                  <a:pt x="37" y="9683"/>
                  <a:pt x="420" y="9906"/>
                  <a:pt x="894" y="9906"/>
                </a:cubicBezTo>
                <a:cubicBezTo>
                  <a:pt x="895" y="9906"/>
                  <a:pt x="1123" y="9906"/>
                  <a:pt x="1492" y="9906"/>
                </a:cubicBezTo>
                <a:cubicBezTo>
                  <a:pt x="2330" y="9906"/>
                  <a:pt x="3895" y="9886"/>
                  <a:pt x="5098" y="9899"/>
                </a:cubicBezTo>
                <a:cubicBezTo>
                  <a:pt x="5276" y="11989"/>
                  <a:pt x="5318" y="15122"/>
                  <a:pt x="5318" y="17553"/>
                </a:cubicBezTo>
                <a:cubicBezTo>
                  <a:pt x="5318" y="18578"/>
                  <a:pt x="5309" y="19470"/>
                  <a:pt x="5303" y="20114"/>
                </a:cubicBezTo>
                <a:cubicBezTo>
                  <a:pt x="5299" y="20434"/>
                  <a:pt x="5296" y="20689"/>
                  <a:pt x="5292" y="20866"/>
                </a:cubicBezTo>
                <a:cubicBezTo>
                  <a:pt x="5289" y="21043"/>
                  <a:pt x="5288" y="21137"/>
                  <a:pt x="5288" y="21138"/>
                </a:cubicBezTo>
                <a:cubicBezTo>
                  <a:pt x="5286" y="21260"/>
                  <a:pt x="5376" y="21378"/>
                  <a:pt x="5538" y="21465"/>
                </a:cubicBezTo>
                <a:cubicBezTo>
                  <a:pt x="5699" y="21552"/>
                  <a:pt x="5920" y="21600"/>
                  <a:pt x="6150" y="21599"/>
                </a:cubicBezTo>
                <a:lnTo>
                  <a:pt x="13770" y="21579"/>
                </a:lnTo>
                <a:cubicBezTo>
                  <a:pt x="13999" y="21578"/>
                  <a:pt x="14214" y="21529"/>
                  <a:pt x="14375" y="21442"/>
                </a:cubicBezTo>
                <a:cubicBezTo>
                  <a:pt x="14536" y="21355"/>
                  <a:pt x="14624" y="21239"/>
                  <a:pt x="14622" y="21116"/>
                </a:cubicBezTo>
                <a:cubicBezTo>
                  <a:pt x="14622" y="21116"/>
                  <a:pt x="14582" y="18612"/>
                  <a:pt x="14535" y="15910"/>
                </a:cubicBezTo>
                <a:cubicBezTo>
                  <a:pt x="14496" y="13587"/>
                  <a:pt x="14451" y="11121"/>
                  <a:pt x="14426" y="9973"/>
                </a:cubicBezTo>
                <a:cubicBezTo>
                  <a:pt x="14896" y="9969"/>
                  <a:pt x="15443" y="9967"/>
                  <a:pt x="15976" y="9967"/>
                </a:cubicBezTo>
                <a:cubicBezTo>
                  <a:pt x="16599" y="9967"/>
                  <a:pt x="17205" y="9969"/>
                  <a:pt x="17655" y="9971"/>
                </a:cubicBezTo>
                <a:cubicBezTo>
                  <a:pt x="17879" y="9972"/>
                  <a:pt x="18065" y="9973"/>
                  <a:pt x="18194" y="9974"/>
                </a:cubicBezTo>
                <a:cubicBezTo>
                  <a:pt x="18323" y="9975"/>
                  <a:pt x="18396" y="9975"/>
                  <a:pt x="18396" y="9975"/>
                </a:cubicBezTo>
                <a:cubicBezTo>
                  <a:pt x="18625" y="9977"/>
                  <a:pt x="18845" y="9929"/>
                  <a:pt x="19009" y="9844"/>
                </a:cubicBezTo>
                <a:cubicBezTo>
                  <a:pt x="19172" y="9758"/>
                  <a:pt x="19265" y="9641"/>
                  <a:pt x="19265" y="9518"/>
                </a:cubicBezTo>
                <a:lnTo>
                  <a:pt x="19275" y="6700"/>
                </a:lnTo>
                <a:cubicBezTo>
                  <a:pt x="19275" y="6577"/>
                  <a:pt x="19185" y="6420"/>
                  <a:pt x="19023" y="6334"/>
                </a:cubicBezTo>
                <a:cubicBezTo>
                  <a:pt x="18861" y="6248"/>
                  <a:pt x="18643" y="6160"/>
                  <a:pt x="18414" y="6160"/>
                </a:cubicBezTo>
                <a:cubicBezTo>
                  <a:pt x="18414" y="6160"/>
                  <a:pt x="18311" y="6160"/>
                  <a:pt x="18129" y="6160"/>
                </a:cubicBezTo>
                <a:cubicBezTo>
                  <a:pt x="17947" y="6160"/>
                  <a:pt x="17687" y="6201"/>
                  <a:pt x="17377" y="6201"/>
                </a:cubicBezTo>
                <a:cubicBezTo>
                  <a:pt x="16420" y="6201"/>
                  <a:pt x="14975" y="6219"/>
                  <a:pt x="13830" y="6209"/>
                </a:cubicBezTo>
                <a:cubicBezTo>
                  <a:pt x="13851" y="5896"/>
                  <a:pt x="13904" y="5630"/>
                  <a:pt x="13990" y="5395"/>
                </a:cubicBezTo>
                <a:cubicBezTo>
                  <a:pt x="14073" y="5165"/>
                  <a:pt x="14187" y="4979"/>
                  <a:pt x="14322" y="4826"/>
                </a:cubicBezTo>
                <a:cubicBezTo>
                  <a:pt x="14423" y="4712"/>
                  <a:pt x="14536" y="4621"/>
                  <a:pt x="14657" y="4545"/>
                </a:cubicBezTo>
                <a:cubicBezTo>
                  <a:pt x="14840" y="4432"/>
                  <a:pt x="15039" y="4355"/>
                  <a:pt x="15294" y="4298"/>
                </a:cubicBezTo>
                <a:cubicBezTo>
                  <a:pt x="15549" y="4242"/>
                  <a:pt x="15870" y="4208"/>
                  <a:pt x="16280" y="4208"/>
                </a:cubicBezTo>
                <a:cubicBezTo>
                  <a:pt x="17010" y="4206"/>
                  <a:pt x="18012" y="4322"/>
                  <a:pt x="19267" y="4581"/>
                </a:cubicBezTo>
                <a:cubicBezTo>
                  <a:pt x="19276" y="4583"/>
                  <a:pt x="19286" y="4583"/>
                  <a:pt x="19296" y="4585"/>
                </a:cubicBezTo>
                <a:cubicBezTo>
                  <a:pt x="19306" y="4587"/>
                  <a:pt x="19314" y="4590"/>
                  <a:pt x="19324" y="4592"/>
                </a:cubicBezTo>
                <a:cubicBezTo>
                  <a:pt x="19342" y="4595"/>
                  <a:pt x="19361" y="4595"/>
                  <a:pt x="19379" y="4597"/>
                </a:cubicBezTo>
                <a:cubicBezTo>
                  <a:pt x="19408" y="4601"/>
                  <a:pt x="19437" y="4605"/>
                  <a:pt x="19466" y="4607"/>
                </a:cubicBezTo>
                <a:cubicBezTo>
                  <a:pt x="19494" y="4608"/>
                  <a:pt x="19521" y="4609"/>
                  <a:pt x="19548" y="4610"/>
                </a:cubicBezTo>
                <a:cubicBezTo>
                  <a:pt x="19576" y="4610"/>
                  <a:pt x="19604" y="4610"/>
                  <a:pt x="19633" y="4609"/>
                </a:cubicBezTo>
                <a:cubicBezTo>
                  <a:pt x="19660" y="4608"/>
                  <a:pt x="19688" y="4606"/>
                  <a:pt x="19714" y="4604"/>
                </a:cubicBezTo>
                <a:cubicBezTo>
                  <a:pt x="19742" y="4601"/>
                  <a:pt x="19769" y="4598"/>
                  <a:pt x="19795" y="4595"/>
                </a:cubicBezTo>
                <a:cubicBezTo>
                  <a:pt x="19822" y="4591"/>
                  <a:pt x="19847" y="4586"/>
                  <a:pt x="19872" y="4581"/>
                </a:cubicBezTo>
                <a:cubicBezTo>
                  <a:pt x="19898" y="4576"/>
                  <a:pt x="19924" y="4570"/>
                  <a:pt x="19949" y="4564"/>
                </a:cubicBezTo>
                <a:cubicBezTo>
                  <a:pt x="19973" y="4557"/>
                  <a:pt x="19996" y="4550"/>
                  <a:pt x="20019" y="4543"/>
                </a:cubicBezTo>
                <a:cubicBezTo>
                  <a:pt x="20043" y="4535"/>
                  <a:pt x="20067" y="4527"/>
                  <a:pt x="20089" y="4518"/>
                </a:cubicBezTo>
                <a:cubicBezTo>
                  <a:pt x="20111" y="4509"/>
                  <a:pt x="20130" y="4500"/>
                  <a:pt x="20150" y="4490"/>
                </a:cubicBezTo>
                <a:cubicBezTo>
                  <a:pt x="20171" y="4480"/>
                  <a:pt x="20192" y="4469"/>
                  <a:pt x="20210" y="4458"/>
                </a:cubicBezTo>
                <a:cubicBezTo>
                  <a:pt x="20228" y="4447"/>
                  <a:pt x="20244" y="4436"/>
                  <a:pt x="20261" y="4424"/>
                </a:cubicBezTo>
                <a:cubicBezTo>
                  <a:pt x="20278" y="4412"/>
                  <a:pt x="20294" y="4399"/>
                  <a:pt x="20309" y="4386"/>
                </a:cubicBezTo>
                <a:cubicBezTo>
                  <a:pt x="20323" y="4373"/>
                  <a:pt x="20335" y="4359"/>
                  <a:pt x="20348" y="4345"/>
                </a:cubicBezTo>
                <a:cubicBezTo>
                  <a:pt x="20356" y="4336"/>
                  <a:pt x="20366" y="4327"/>
                  <a:pt x="20373" y="4318"/>
                </a:cubicBezTo>
                <a:cubicBezTo>
                  <a:pt x="20378" y="4312"/>
                  <a:pt x="20379" y="4307"/>
                  <a:pt x="20383" y="4301"/>
                </a:cubicBezTo>
                <a:cubicBezTo>
                  <a:pt x="20385" y="4296"/>
                  <a:pt x="20391" y="4292"/>
                  <a:pt x="20394" y="4287"/>
                </a:cubicBezTo>
                <a:cubicBezTo>
                  <a:pt x="20567" y="3982"/>
                  <a:pt x="20864" y="3471"/>
                  <a:pt x="21119" y="2932"/>
                </a:cubicBezTo>
                <a:cubicBezTo>
                  <a:pt x="21246" y="2661"/>
                  <a:pt x="21364" y="2384"/>
                  <a:pt x="21452" y="2116"/>
                </a:cubicBezTo>
                <a:cubicBezTo>
                  <a:pt x="21538" y="1848"/>
                  <a:pt x="21597" y="1592"/>
                  <a:pt x="21598" y="1353"/>
                </a:cubicBezTo>
                <a:cubicBezTo>
                  <a:pt x="21597" y="1248"/>
                  <a:pt x="21585" y="1146"/>
                  <a:pt x="21554" y="104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Shape 88"/>
          <p:cNvSpPr/>
          <p:nvPr userDrawn="1"/>
        </p:nvSpPr>
        <p:spPr>
          <a:xfrm>
            <a:off x="8138251" y="5488837"/>
            <a:ext cx="289738" cy="374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12952" y="15577"/>
                </a:moveTo>
                <a:cubicBezTo>
                  <a:pt x="11222" y="15577"/>
                  <a:pt x="9595" y="14856"/>
                  <a:pt x="9039" y="14035"/>
                </a:cubicBezTo>
                <a:cubicBezTo>
                  <a:pt x="9039" y="14035"/>
                  <a:pt x="8106" y="16887"/>
                  <a:pt x="7912" y="17437"/>
                </a:cubicBezTo>
                <a:cubicBezTo>
                  <a:pt x="7217" y="19384"/>
                  <a:pt x="5174" y="21332"/>
                  <a:pt x="5017" y="21489"/>
                </a:cubicBezTo>
                <a:cubicBezTo>
                  <a:pt x="4908" y="21600"/>
                  <a:pt x="4662" y="21566"/>
                  <a:pt x="4635" y="21418"/>
                </a:cubicBezTo>
                <a:cubicBezTo>
                  <a:pt x="4591" y="21171"/>
                  <a:pt x="4070" y="18716"/>
                  <a:pt x="4683" y="16714"/>
                </a:cubicBezTo>
                <a:cubicBezTo>
                  <a:pt x="4993" y="15709"/>
                  <a:pt x="6747" y="9967"/>
                  <a:pt x="6747" y="9967"/>
                </a:cubicBezTo>
                <a:cubicBezTo>
                  <a:pt x="6747" y="9967"/>
                  <a:pt x="6233" y="9178"/>
                  <a:pt x="6233" y="8010"/>
                </a:cubicBezTo>
                <a:cubicBezTo>
                  <a:pt x="6233" y="6173"/>
                  <a:pt x="7612" y="4805"/>
                  <a:pt x="9325" y="4805"/>
                </a:cubicBezTo>
                <a:cubicBezTo>
                  <a:pt x="10783" y="4805"/>
                  <a:pt x="11485" y="5649"/>
                  <a:pt x="11485" y="6662"/>
                </a:cubicBezTo>
                <a:cubicBezTo>
                  <a:pt x="11485" y="7794"/>
                  <a:pt x="10555" y="9489"/>
                  <a:pt x="10071" y="11056"/>
                </a:cubicBezTo>
                <a:cubicBezTo>
                  <a:pt x="9669" y="12369"/>
                  <a:pt x="10922" y="13441"/>
                  <a:pt x="12602" y="13441"/>
                </a:cubicBezTo>
                <a:cubicBezTo>
                  <a:pt x="15636" y="13441"/>
                  <a:pt x="17683" y="10428"/>
                  <a:pt x="17683" y="6857"/>
                </a:cubicBezTo>
                <a:cubicBezTo>
                  <a:pt x="17683" y="4144"/>
                  <a:pt x="15316" y="2113"/>
                  <a:pt x="11014" y="2113"/>
                </a:cubicBezTo>
                <a:cubicBezTo>
                  <a:pt x="6154" y="2113"/>
                  <a:pt x="3123" y="4915"/>
                  <a:pt x="3123" y="8044"/>
                </a:cubicBezTo>
                <a:cubicBezTo>
                  <a:pt x="3123" y="9123"/>
                  <a:pt x="3535" y="9883"/>
                  <a:pt x="4182" y="10470"/>
                </a:cubicBezTo>
                <a:cubicBezTo>
                  <a:pt x="4479" y="10741"/>
                  <a:pt x="4519" y="10851"/>
                  <a:pt x="4411" y="11162"/>
                </a:cubicBezTo>
                <a:cubicBezTo>
                  <a:pt x="4332" y="11388"/>
                  <a:pt x="4159" y="11938"/>
                  <a:pt x="4083" y="12154"/>
                </a:cubicBezTo>
                <a:cubicBezTo>
                  <a:pt x="3978" y="12469"/>
                  <a:pt x="3648" y="12580"/>
                  <a:pt x="3283" y="12464"/>
                </a:cubicBezTo>
                <a:cubicBezTo>
                  <a:pt x="1042" y="11759"/>
                  <a:pt x="0" y="9865"/>
                  <a:pt x="0" y="7733"/>
                </a:cubicBezTo>
                <a:cubicBezTo>
                  <a:pt x="0" y="4218"/>
                  <a:pt x="3838" y="0"/>
                  <a:pt x="11454" y="0"/>
                </a:cubicBezTo>
                <a:cubicBezTo>
                  <a:pt x="17574" y="0"/>
                  <a:pt x="21600" y="3421"/>
                  <a:pt x="21600" y="7094"/>
                </a:cubicBezTo>
                <a:cubicBezTo>
                  <a:pt x="21600" y="11949"/>
                  <a:pt x="18106" y="15577"/>
                  <a:pt x="12952" y="15577"/>
                </a:cubicBezTo>
                <a:close/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1" name="Grupa 40"/>
          <p:cNvGrpSpPr/>
          <p:nvPr userDrawn="1"/>
        </p:nvGrpSpPr>
        <p:grpSpPr>
          <a:xfrm>
            <a:off x="1643783" y="5481524"/>
            <a:ext cx="386974" cy="425246"/>
            <a:chOff x="6502400" y="1663700"/>
            <a:chExt cx="871562" cy="957760"/>
          </a:xfrm>
          <a:solidFill>
            <a:schemeClr val="accent4"/>
          </a:solidFill>
        </p:grpSpPr>
        <p:sp>
          <p:nvSpPr>
            <p:cNvPr id="45" name="Shape 84"/>
            <p:cNvSpPr/>
            <p:nvPr/>
          </p:nvSpPr>
          <p:spPr>
            <a:xfrm>
              <a:off x="6769100" y="2057400"/>
              <a:ext cx="342504" cy="34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9"/>
                  </a:moveTo>
                  <a:cubicBezTo>
                    <a:pt x="6260" y="2569"/>
                    <a:pt x="2568" y="6261"/>
                    <a:pt x="2568" y="10800"/>
                  </a:cubicBezTo>
                  <a:cubicBezTo>
                    <a:pt x="2568" y="15339"/>
                    <a:pt x="6260" y="19032"/>
                    <a:pt x="10800" y="19032"/>
                  </a:cubicBezTo>
                  <a:cubicBezTo>
                    <a:pt x="15340" y="19032"/>
                    <a:pt x="19032" y="15339"/>
                    <a:pt x="19032" y="10800"/>
                  </a:cubicBezTo>
                  <a:cubicBezTo>
                    <a:pt x="19032" y="6261"/>
                    <a:pt x="15340" y="2569"/>
                    <a:pt x="10800" y="2569"/>
                  </a:cubicBezTo>
                  <a:close/>
                  <a:moveTo>
                    <a:pt x="10800" y="21600"/>
                  </a:moveTo>
                  <a:cubicBezTo>
                    <a:pt x="4845" y="21600"/>
                    <a:pt x="0" y="16755"/>
                    <a:pt x="0" y="10801"/>
                  </a:cubicBezTo>
                  <a:cubicBezTo>
                    <a:pt x="0" y="4845"/>
                    <a:pt x="4845" y="0"/>
                    <a:pt x="10800" y="0"/>
                  </a:cubicBezTo>
                  <a:cubicBezTo>
                    <a:pt x="16755" y="0"/>
                    <a:pt x="21600" y="4845"/>
                    <a:pt x="21600" y="10801"/>
                  </a:cubicBezTo>
                  <a:cubicBezTo>
                    <a:pt x="21600" y="16755"/>
                    <a:pt x="16755" y="21600"/>
                    <a:pt x="1080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85"/>
            <p:cNvSpPr/>
            <p:nvPr/>
          </p:nvSpPr>
          <p:spPr>
            <a:xfrm>
              <a:off x="6832600" y="2133600"/>
              <a:ext cx="100336" cy="11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9" h="21157" extrusionOk="0">
                  <a:moveTo>
                    <a:pt x="4216" y="21157"/>
                  </a:moveTo>
                  <a:cubicBezTo>
                    <a:pt x="3955" y="21157"/>
                    <a:pt x="3688" y="21140"/>
                    <a:pt x="3421" y="21092"/>
                  </a:cubicBezTo>
                  <a:cubicBezTo>
                    <a:pt x="1136" y="20703"/>
                    <a:pt x="-362" y="18722"/>
                    <a:pt x="77" y="16675"/>
                  </a:cubicBezTo>
                  <a:cubicBezTo>
                    <a:pt x="2844" y="3696"/>
                    <a:pt x="14808" y="301"/>
                    <a:pt x="15316" y="164"/>
                  </a:cubicBezTo>
                  <a:cubicBezTo>
                    <a:pt x="17537" y="-443"/>
                    <a:pt x="19892" y="685"/>
                    <a:pt x="20566" y="2678"/>
                  </a:cubicBezTo>
                  <a:cubicBezTo>
                    <a:pt x="21238" y="4666"/>
                    <a:pt x="20002" y="6759"/>
                    <a:pt x="17796" y="7378"/>
                  </a:cubicBezTo>
                  <a:cubicBezTo>
                    <a:pt x="17411" y="7491"/>
                    <a:pt x="10128" y="9754"/>
                    <a:pt x="8350" y="18095"/>
                  </a:cubicBezTo>
                  <a:cubicBezTo>
                    <a:pt x="7963" y="19902"/>
                    <a:pt x="6196" y="21157"/>
                    <a:pt x="4216" y="21157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86"/>
            <p:cNvSpPr/>
            <p:nvPr/>
          </p:nvSpPr>
          <p:spPr>
            <a:xfrm>
              <a:off x="7086600" y="1841500"/>
              <a:ext cx="181967" cy="15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2" y="0"/>
                  </a:moveTo>
                  <a:lnTo>
                    <a:pt x="4548" y="0"/>
                  </a:lnTo>
                  <a:cubicBezTo>
                    <a:pt x="2036" y="0"/>
                    <a:pt x="0" y="2418"/>
                    <a:pt x="0" y="5400"/>
                  </a:cubicBezTo>
                  <a:lnTo>
                    <a:pt x="0" y="16200"/>
                  </a:lnTo>
                  <a:cubicBezTo>
                    <a:pt x="0" y="19182"/>
                    <a:pt x="2036" y="21600"/>
                    <a:pt x="4548" y="21600"/>
                  </a:cubicBezTo>
                  <a:lnTo>
                    <a:pt x="17052" y="21600"/>
                  </a:lnTo>
                  <a:cubicBezTo>
                    <a:pt x="19564" y="21600"/>
                    <a:pt x="21600" y="19182"/>
                    <a:pt x="21600" y="16200"/>
                  </a:cubicBezTo>
                  <a:lnTo>
                    <a:pt x="21600" y="5400"/>
                  </a:lnTo>
                  <a:cubicBezTo>
                    <a:pt x="21600" y="2418"/>
                    <a:pt x="19564" y="0"/>
                    <a:pt x="17052" y="0"/>
                  </a:cubicBezTo>
                  <a:cubicBezTo>
                    <a:pt x="17052" y="0"/>
                    <a:pt x="17052" y="0"/>
                    <a:pt x="17052" y="0"/>
                  </a:cubicBezTo>
                  <a:close/>
                  <a:moveTo>
                    <a:pt x="17052" y="5400"/>
                  </a:moveTo>
                  <a:lnTo>
                    <a:pt x="17052" y="16200"/>
                  </a:lnTo>
                  <a:lnTo>
                    <a:pt x="4548" y="16200"/>
                  </a:lnTo>
                  <a:lnTo>
                    <a:pt x="4548" y="5400"/>
                  </a:lnTo>
                  <a:lnTo>
                    <a:pt x="17052" y="5400"/>
                  </a:lnTo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87"/>
            <p:cNvSpPr/>
            <p:nvPr/>
          </p:nvSpPr>
          <p:spPr>
            <a:xfrm>
              <a:off x="6502400" y="1663700"/>
              <a:ext cx="871562" cy="95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76" y="20736"/>
                  </a:moveTo>
                  <a:lnTo>
                    <a:pt x="1424" y="20736"/>
                  </a:lnTo>
                  <a:cubicBezTo>
                    <a:pt x="1145" y="20736"/>
                    <a:pt x="949" y="20558"/>
                    <a:pt x="949" y="20304"/>
                  </a:cubicBezTo>
                  <a:lnTo>
                    <a:pt x="949" y="12744"/>
                  </a:lnTo>
                  <a:lnTo>
                    <a:pt x="4646" y="12744"/>
                  </a:lnTo>
                  <a:cubicBezTo>
                    <a:pt x="4645" y="12784"/>
                    <a:pt x="4643" y="12823"/>
                    <a:pt x="4643" y="12863"/>
                  </a:cubicBezTo>
                  <a:cubicBezTo>
                    <a:pt x="4643" y="15952"/>
                    <a:pt x="7405" y="18465"/>
                    <a:pt x="10800" y="18465"/>
                  </a:cubicBezTo>
                  <a:cubicBezTo>
                    <a:pt x="14195" y="18465"/>
                    <a:pt x="16957" y="15952"/>
                    <a:pt x="16957" y="12863"/>
                  </a:cubicBezTo>
                  <a:cubicBezTo>
                    <a:pt x="16957" y="12823"/>
                    <a:pt x="16954" y="12784"/>
                    <a:pt x="16953" y="12744"/>
                  </a:cubicBezTo>
                  <a:lnTo>
                    <a:pt x="20651" y="12744"/>
                  </a:lnTo>
                  <a:lnTo>
                    <a:pt x="20651" y="20304"/>
                  </a:lnTo>
                  <a:cubicBezTo>
                    <a:pt x="20651" y="20558"/>
                    <a:pt x="20455" y="20736"/>
                    <a:pt x="20176" y="20736"/>
                  </a:cubicBezTo>
                  <a:close/>
                  <a:moveTo>
                    <a:pt x="15948" y="12863"/>
                  </a:moveTo>
                  <a:cubicBezTo>
                    <a:pt x="15948" y="15445"/>
                    <a:pt x="13639" y="17547"/>
                    <a:pt x="10800" y="17547"/>
                  </a:cubicBezTo>
                  <a:cubicBezTo>
                    <a:pt x="7962" y="17547"/>
                    <a:pt x="5652" y="15445"/>
                    <a:pt x="5652" y="12863"/>
                  </a:cubicBezTo>
                  <a:cubicBezTo>
                    <a:pt x="5652" y="10279"/>
                    <a:pt x="7961" y="8178"/>
                    <a:pt x="10800" y="8178"/>
                  </a:cubicBezTo>
                  <a:cubicBezTo>
                    <a:pt x="13638" y="8178"/>
                    <a:pt x="15948" y="10279"/>
                    <a:pt x="15948" y="12863"/>
                  </a:cubicBezTo>
                  <a:close/>
                  <a:moveTo>
                    <a:pt x="1424" y="2808"/>
                  </a:moveTo>
                  <a:lnTo>
                    <a:pt x="20176" y="2808"/>
                  </a:lnTo>
                  <a:cubicBezTo>
                    <a:pt x="20455" y="2808"/>
                    <a:pt x="20651" y="2986"/>
                    <a:pt x="20651" y="3240"/>
                  </a:cubicBezTo>
                  <a:lnTo>
                    <a:pt x="20651" y="11880"/>
                  </a:lnTo>
                  <a:lnTo>
                    <a:pt x="16860" y="11880"/>
                  </a:lnTo>
                  <a:cubicBezTo>
                    <a:pt x="16348" y="9257"/>
                    <a:pt x="13826" y="7259"/>
                    <a:pt x="10800" y="7259"/>
                  </a:cubicBezTo>
                  <a:cubicBezTo>
                    <a:pt x="7774" y="7259"/>
                    <a:pt x="5252" y="9257"/>
                    <a:pt x="4740" y="11880"/>
                  </a:cubicBezTo>
                  <a:lnTo>
                    <a:pt x="949" y="11880"/>
                  </a:lnTo>
                  <a:lnTo>
                    <a:pt x="949" y="3240"/>
                  </a:lnTo>
                  <a:cubicBezTo>
                    <a:pt x="949" y="2986"/>
                    <a:pt x="1145" y="2808"/>
                    <a:pt x="1424" y="2808"/>
                  </a:cubicBezTo>
                  <a:close/>
                  <a:moveTo>
                    <a:pt x="3775" y="1216"/>
                  </a:moveTo>
                  <a:cubicBezTo>
                    <a:pt x="3919" y="879"/>
                    <a:pt x="4553" y="864"/>
                    <a:pt x="4576" y="864"/>
                  </a:cubicBezTo>
                  <a:cubicBezTo>
                    <a:pt x="4576" y="864"/>
                    <a:pt x="4577" y="864"/>
                    <a:pt x="4577" y="864"/>
                  </a:cubicBezTo>
                  <a:lnTo>
                    <a:pt x="7605" y="864"/>
                  </a:lnTo>
                  <a:cubicBezTo>
                    <a:pt x="7618" y="864"/>
                    <a:pt x="8251" y="875"/>
                    <a:pt x="8396" y="1215"/>
                  </a:cubicBezTo>
                  <a:lnTo>
                    <a:pt x="8702" y="1944"/>
                  </a:lnTo>
                  <a:lnTo>
                    <a:pt x="3470" y="1944"/>
                  </a:lnTo>
                  <a:cubicBezTo>
                    <a:pt x="3470" y="1944"/>
                    <a:pt x="3775" y="1216"/>
                    <a:pt x="3775" y="1216"/>
                  </a:cubicBezTo>
                  <a:close/>
                  <a:moveTo>
                    <a:pt x="20086" y="1944"/>
                  </a:moveTo>
                  <a:lnTo>
                    <a:pt x="9776" y="1944"/>
                  </a:lnTo>
                  <a:lnTo>
                    <a:pt x="9337" y="918"/>
                  </a:lnTo>
                  <a:cubicBezTo>
                    <a:pt x="9015" y="163"/>
                    <a:pt x="8080" y="0"/>
                    <a:pt x="7595" y="0"/>
                  </a:cubicBezTo>
                  <a:lnTo>
                    <a:pt x="4587" y="0"/>
                  </a:lnTo>
                  <a:cubicBezTo>
                    <a:pt x="4090" y="0"/>
                    <a:pt x="3156" y="163"/>
                    <a:pt x="2835" y="918"/>
                  </a:cubicBezTo>
                  <a:lnTo>
                    <a:pt x="2395" y="1944"/>
                  </a:lnTo>
                  <a:lnTo>
                    <a:pt x="1514" y="1944"/>
                  </a:lnTo>
                  <a:cubicBezTo>
                    <a:pt x="678" y="1944"/>
                    <a:pt x="0" y="2561"/>
                    <a:pt x="0" y="3322"/>
                  </a:cubicBezTo>
                  <a:lnTo>
                    <a:pt x="0" y="20222"/>
                  </a:lnTo>
                  <a:cubicBezTo>
                    <a:pt x="0" y="20983"/>
                    <a:pt x="678" y="21600"/>
                    <a:pt x="1514" y="21600"/>
                  </a:cubicBezTo>
                  <a:lnTo>
                    <a:pt x="20086" y="21600"/>
                  </a:lnTo>
                  <a:cubicBezTo>
                    <a:pt x="20922" y="21600"/>
                    <a:pt x="21600" y="20983"/>
                    <a:pt x="21600" y="20222"/>
                  </a:cubicBezTo>
                  <a:lnTo>
                    <a:pt x="21600" y="3322"/>
                  </a:lnTo>
                  <a:cubicBezTo>
                    <a:pt x="21600" y="2561"/>
                    <a:pt x="20922" y="1944"/>
                    <a:pt x="20086" y="1944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7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784922" y="1338653"/>
            <a:ext cx="2770310" cy="326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Which</a:t>
            </a:r>
            <a:r>
              <a:rPr lang="pl-PL" dirty="0" smtClean="0"/>
              <a:t> platform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effiecient</a:t>
            </a:r>
            <a:endParaRPr lang="pl-PL" dirty="0"/>
          </a:p>
        </p:txBody>
      </p:sp>
      <p:sp>
        <p:nvSpPr>
          <p:cNvPr id="29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784922" y="687138"/>
            <a:ext cx="5931203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SOCIAL MEDIA PLATFORMS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50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19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77" r:id="rId15"/>
    <p:sldLayoutId id="2147483676" r:id="rId16"/>
    <p:sldLayoutId id="2147483675" r:id="rId17"/>
    <p:sldLayoutId id="2147483674" r:id="rId18"/>
    <p:sldLayoutId id="2147483673" r:id="rId19"/>
    <p:sldLayoutId id="2147483672" r:id="rId20"/>
    <p:sldLayoutId id="2147483671" r:id="rId21"/>
    <p:sldLayoutId id="2147483670" r:id="rId22"/>
    <p:sldLayoutId id="2147483669" r:id="rId23"/>
    <p:sldLayoutId id="2147483668" r:id="rId24"/>
    <p:sldLayoutId id="2147483667" r:id="rId25"/>
    <p:sldLayoutId id="2147483666" r:id="rId26"/>
    <p:sldLayoutId id="2147483665" r:id="rId27"/>
    <p:sldLayoutId id="2147483663" r:id="rId28"/>
    <p:sldLayoutId id="2147483664" r:id="rId2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>
          <a:xfrm>
            <a:off x="1841669" y="2930919"/>
            <a:ext cx="7601275" cy="605326"/>
          </a:xfrm>
        </p:spPr>
        <p:txBody>
          <a:bodyPr/>
          <a:lstStyle/>
          <a:p>
            <a:r>
              <a:rPr lang="en-US" noProof="1" smtClean="0"/>
              <a:t>Using Datascience to Forecast Value of Mobile App Users</a:t>
            </a:r>
            <a:endParaRPr lang="en-US" noProof="1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3"/>
          </p:nvPr>
        </p:nvSpPr>
        <p:spPr>
          <a:xfrm>
            <a:off x="1841669" y="2198703"/>
            <a:ext cx="7858590" cy="769441"/>
          </a:xfrm>
        </p:spPr>
        <p:txBody>
          <a:bodyPr/>
          <a:lstStyle/>
          <a:p>
            <a:r>
              <a:rPr lang="en-US" noProof="1" smtClean="0"/>
              <a:t>Predicting the Predictors</a:t>
            </a:r>
            <a:endParaRPr lang="en-US" noProof="1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 smtClean="0"/>
              <a:t>October </a:t>
            </a:r>
            <a:r>
              <a:rPr lang="en-US" noProof="1" smtClean="0"/>
              <a:t>2015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049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33"/>
          </p:nvPr>
        </p:nvSpPr>
        <p:spPr>
          <a:xfrm>
            <a:off x="784225" y="1338357"/>
            <a:ext cx="2895344" cy="326837"/>
          </a:xfrm>
        </p:spPr>
        <p:txBody>
          <a:bodyPr/>
          <a:lstStyle/>
          <a:p>
            <a:r>
              <a:rPr lang="en-US" noProof="1" smtClean="0"/>
              <a:t>DOES IT IMPROVE PERFORMANCE</a:t>
            </a:r>
            <a:endParaRPr lang="en-US" noProof="1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34"/>
          </p:nvPr>
        </p:nvSpPr>
        <p:spPr>
          <a:xfrm>
            <a:off x="784225" y="687286"/>
            <a:ext cx="2892487" cy="676478"/>
          </a:xfrm>
        </p:spPr>
        <p:txBody>
          <a:bodyPr/>
          <a:lstStyle/>
          <a:p>
            <a:pPr lvl="0"/>
            <a:r>
              <a:rPr lang="en-US" noProof="1" smtClean="0"/>
              <a:t>CLUSTERING</a:t>
            </a:r>
            <a:endParaRPr lang="en-US" noProof="1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2131337"/>
            <a:ext cx="4772025" cy="3181350"/>
          </a:xfrm>
          <a:prstGeom prst="rect">
            <a:avLst/>
          </a:prstGeom>
        </p:spPr>
      </p:pic>
      <p:sp>
        <p:nvSpPr>
          <p:cNvPr id="28" name="Symbol zastępczy tekstu 1"/>
          <p:cNvSpPr>
            <a:spLocks noGrp="1"/>
          </p:cNvSpPr>
          <p:nvPr>
            <p:ph type="body" sz="quarter" idx="20"/>
          </p:nvPr>
        </p:nvSpPr>
        <p:spPr>
          <a:xfrm rot="10800000" flipH="1" flipV="1">
            <a:off x="7593056" y="742634"/>
            <a:ext cx="4147638" cy="4249323"/>
          </a:xfrm>
        </p:spPr>
        <p:txBody>
          <a:bodyPr/>
          <a:lstStyle/>
          <a:p>
            <a:r>
              <a:rPr lang="en-US" sz="3600" noProof="1" smtClean="0"/>
              <a:t>FEMALE</a:t>
            </a:r>
            <a:endParaRPr lang="en-US" sz="3600" noProof="1"/>
          </a:p>
        </p:txBody>
      </p:sp>
      <p:sp>
        <p:nvSpPr>
          <p:cNvPr id="29" name="Symbol zastępczy tekstu 8"/>
          <p:cNvSpPr>
            <a:spLocks noGrp="1"/>
          </p:cNvSpPr>
          <p:nvPr>
            <p:ph type="body" sz="quarter" idx="17"/>
          </p:nvPr>
        </p:nvSpPr>
        <p:spPr>
          <a:xfrm rot="10800000" flipH="1" flipV="1">
            <a:off x="6133047" y="3522506"/>
            <a:ext cx="1833852" cy="1790181"/>
          </a:xfrm>
        </p:spPr>
        <p:txBody>
          <a:bodyPr/>
          <a:lstStyle/>
          <a:p>
            <a:r>
              <a:rPr lang="en-US" sz="2400" noProof="1" smtClean="0"/>
              <a:t>MALE</a:t>
            </a:r>
            <a:endParaRPr lang="en-US" sz="2400" noProof="1"/>
          </a:p>
        </p:txBody>
      </p:sp>
      <p:sp>
        <p:nvSpPr>
          <p:cNvPr id="35" name="TextBox 34"/>
          <p:cNvSpPr txBox="1"/>
          <p:nvPr/>
        </p:nvSpPr>
        <p:spPr>
          <a:xfrm>
            <a:off x="1626045" y="6080260"/>
            <a:ext cx="931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66"/>
                </a:solidFill>
              </a:rPr>
              <a:t>NO NOTICABLE EFFECT ON PERFORMANCE DUE TO SMALL DATA SIZE</a:t>
            </a:r>
            <a:endParaRPr lang="en-US" dirty="0">
              <a:solidFill>
                <a:srgbClr val="FFFF66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58056" y="6002346"/>
            <a:ext cx="9333010" cy="447246"/>
          </a:xfrm>
          <a:prstGeom prst="rect">
            <a:avLst/>
          </a:prstGeom>
          <a:noFill/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784922" y="687138"/>
            <a:ext cx="5143488" cy="676478"/>
          </a:xfrm>
        </p:spPr>
        <p:txBody>
          <a:bodyPr/>
          <a:lstStyle/>
          <a:p>
            <a:r>
              <a:rPr lang="en-US" noProof="1" smtClean="0"/>
              <a:t>WHAT DOES THIS MEAN</a:t>
            </a:r>
            <a:endParaRPr lang="en-US" noProof="1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1598456" y="2406355"/>
            <a:ext cx="4493460" cy="287417"/>
          </a:xfrm>
        </p:spPr>
        <p:txBody>
          <a:bodyPr/>
          <a:lstStyle/>
          <a:p>
            <a:r>
              <a:rPr lang="en-US" noProof="1" smtClean="0"/>
              <a:t>Marketing </a:t>
            </a:r>
            <a:r>
              <a:rPr lang="en-US" noProof="1" smtClean="0"/>
              <a:t>Budget Should be allocated towards older females. Avg age of Paying Users is 30</a:t>
            </a:r>
            <a:endParaRPr lang="en-US" noProof="1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598456" y="3300391"/>
            <a:ext cx="3745740" cy="287417"/>
          </a:xfrm>
        </p:spPr>
        <p:txBody>
          <a:bodyPr/>
          <a:lstStyle/>
          <a:p>
            <a:r>
              <a:rPr lang="en-US" noProof="1" smtClean="0"/>
              <a:t>Make Sure the Psychics Answer Questions as soon as possible</a:t>
            </a:r>
            <a:endParaRPr lang="en-US" noProof="1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16"/>
          </p:nvPr>
        </p:nvSpPr>
        <p:spPr>
          <a:xfrm>
            <a:off x="1598456" y="4299344"/>
            <a:ext cx="3745740" cy="287417"/>
          </a:xfrm>
        </p:spPr>
        <p:txBody>
          <a:bodyPr/>
          <a:lstStyle/>
          <a:p>
            <a:r>
              <a:rPr lang="en-US" noProof="1"/>
              <a:t>The Psychic Cynthia is key to getting more Whales so have her placement in the app as high as possible</a:t>
            </a:r>
            <a:endParaRPr lang="en-US" noProof="1"/>
          </a:p>
        </p:txBody>
      </p:sp>
      <p:grpSp>
        <p:nvGrpSpPr>
          <p:cNvPr id="10" name="Grupa 9"/>
          <p:cNvGrpSpPr/>
          <p:nvPr/>
        </p:nvGrpSpPr>
        <p:grpSpPr>
          <a:xfrm>
            <a:off x="857315" y="2337216"/>
            <a:ext cx="503792" cy="519481"/>
            <a:chOff x="3416300" y="863600"/>
            <a:chExt cx="531838" cy="548400"/>
          </a:xfrm>
          <a:solidFill>
            <a:schemeClr val="tx1"/>
          </a:solidFill>
        </p:grpSpPr>
        <p:sp>
          <p:nvSpPr>
            <p:cNvPr id="11" name="Shape 9"/>
            <p:cNvSpPr/>
            <p:nvPr/>
          </p:nvSpPr>
          <p:spPr>
            <a:xfrm>
              <a:off x="3683000" y="901700"/>
              <a:ext cx="56469" cy="7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7" y="6490"/>
                  </a:moveTo>
                  <a:cubicBezTo>
                    <a:pt x="7012" y="5639"/>
                    <a:pt x="8525" y="5089"/>
                    <a:pt x="10380" y="4914"/>
                  </a:cubicBezTo>
                  <a:lnTo>
                    <a:pt x="10380" y="16074"/>
                  </a:lnTo>
                  <a:cubicBezTo>
                    <a:pt x="8525" y="15904"/>
                    <a:pt x="7012" y="15354"/>
                    <a:pt x="5887" y="14505"/>
                  </a:cubicBezTo>
                  <a:cubicBezTo>
                    <a:pt x="4602" y="13527"/>
                    <a:pt x="4042" y="12380"/>
                    <a:pt x="4042" y="10497"/>
                  </a:cubicBezTo>
                  <a:cubicBezTo>
                    <a:pt x="4042" y="8613"/>
                    <a:pt x="4602" y="7458"/>
                    <a:pt x="5887" y="6490"/>
                  </a:cubicBezTo>
                  <a:close/>
                  <a:moveTo>
                    <a:pt x="10162" y="18061"/>
                  </a:moveTo>
                  <a:lnTo>
                    <a:pt x="10162" y="21600"/>
                  </a:lnTo>
                  <a:lnTo>
                    <a:pt x="13464" y="21600"/>
                  </a:lnTo>
                  <a:lnTo>
                    <a:pt x="13464" y="18118"/>
                  </a:lnTo>
                  <a:cubicBezTo>
                    <a:pt x="16775" y="17989"/>
                    <a:pt x="19010" y="17391"/>
                    <a:pt x="21600" y="15871"/>
                  </a:cubicBezTo>
                  <a:lnTo>
                    <a:pt x="18853" y="14472"/>
                  </a:lnTo>
                  <a:cubicBezTo>
                    <a:pt x="16998" y="15597"/>
                    <a:pt x="15480" y="16048"/>
                    <a:pt x="13231" y="16146"/>
                  </a:cubicBezTo>
                  <a:lnTo>
                    <a:pt x="13231" y="4857"/>
                  </a:lnTo>
                  <a:cubicBezTo>
                    <a:pt x="15480" y="4945"/>
                    <a:pt x="16998" y="5397"/>
                    <a:pt x="18853" y="6521"/>
                  </a:cubicBezTo>
                  <a:lnTo>
                    <a:pt x="21600" y="5122"/>
                  </a:lnTo>
                  <a:cubicBezTo>
                    <a:pt x="19010" y="3613"/>
                    <a:pt x="16775" y="3006"/>
                    <a:pt x="13464" y="2877"/>
                  </a:cubicBezTo>
                  <a:lnTo>
                    <a:pt x="13464" y="0"/>
                  </a:lnTo>
                  <a:lnTo>
                    <a:pt x="10162" y="0"/>
                  </a:lnTo>
                  <a:lnTo>
                    <a:pt x="10162" y="2941"/>
                  </a:lnTo>
                  <a:cubicBezTo>
                    <a:pt x="3975" y="3426"/>
                    <a:pt x="0" y="6126"/>
                    <a:pt x="0" y="10497"/>
                  </a:cubicBezTo>
                  <a:cubicBezTo>
                    <a:pt x="0" y="14869"/>
                    <a:pt x="3975" y="17568"/>
                    <a:pt x="10162" y="1806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0"/>
            <p:cNvSpPr/>
            <p:nvPr/>
          </p:nvSpPr>
          <p:spPr>
            <a:xfrm>
              <a:off x="3517900" y="1016000"/>
              <a:ext cx="53988" cy="6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0" y="6494"/>
                  </a:moveTo>
                  <a:cubicBezTo>
                    <a:pt x="7006" y="5650"/>
                    <a:pt x="8530" y="5094"/>
                    <a:pt x="10380" y="4917"/>
                  </a:cubicBezTo>
                  <a:lnTo>
                    <a:pt x="10380" y="16084"/>
                  </a:lnTo>
                  <a:cubicBezTo>
                    <a:pt x="8530" y="15898"/>
                    <a:pt x="7006" y="15351"/>
                    <a:pt x="5890" y="14507"/>
                  </a:cubicBezTo>
                  <a:cubicBezTo>
                    <a:pt x="4605" y="13529"/>
                    <a:pt x="4044" y="12381"/>
                    <a:pt x="4044" y="10499"/>
                  </a:cubicBezTo>
                  <a:cubicBezTo>
                    <a:pt x="4044" y="8620"/>
                    <a:pt x="4605" y="7465"/>
                    <a:pt x="5890" y="6494"/>
                  </a:cubicBezTo>
                  <a:close/>
                  <a:moveTo>
                    <a:pt x="10157" y="18049"/>
                  </a:moveTo>
                  <a:lnTo>
                    <a:pt x="10157" y="21600"/>
                  </a:lnTo>
                  <a:lnTo>
                    <a:pt x="13462" y="21600"/>
                  </a:lnTo>
                  <a:lnTo>
                    <a:pt x="13462" y="18108"/>
                  </a:lnTo>
                  <a:cubicBezTo>
                    <a:pt x="16777" y="17991"/>
                    <a:pt x="19015" y="17382"/>
                    <a:pt x="21600" y="15865"/>
                  </a:cubicBezTo>
                  <a:lnTo>
                    <a:pt x="18851" y="14472"/>
                  </a:lnTo>
                  <a:cubicBezTo>
                    <a:pt x="17005" y="15595"/>
                    <a:pt x="15482" y="16050"/>
                    <a:pt x="13234" y="16144"/>
                  </a:cubicBezTo>
                  <a:lnTo>
                    <a:pt x="13234" y="4859"/>
                  </a:lnTo>
                  <a:cubicBezTo>
                    <a:pt x="15482" y="4949"/>
                    <a:pt x="17005" y="5408"/>
                    <a:pt x="18851" y="6519"/>
                  </a:cubicBezTo>
                  <a:lnTo>
                    <a:pt x="21600" y="5128"/>
                  </a:lnTo>
                  <a:cubicBezTo>
                    <a:pt x="19015" y="3609"/>
                    <a:pt x="16777" y="3002"/>
                    <a:pt x="13462" y="2885"/>
                  </a:cubicBezTo>
                  <a:lnTo>
                    <a:pt x="13462" y="0"/>
                  </a:lnTo>
                  <a:lnTo>
                    <a:pt x="10157" y="0"/>
                  </a:lnTo>
                  <a:lnTo>
                    <a:pt x="10157" y="2943"/>
                  </a:lnTo>
                  <a:cubicBezTo>
                    <a:pt x="3989" y="3432"/>
                    <a:pt x="0" y="6132"/>
                    <a:pt x="0" y="10499"/>
                  </a:cubicBezTo>
                  <a:cubicBezTo>
                    <a:pt x="0" y="14869"/>
                    <a:pt x="3989" y="17569"/>
                    <a:pt x="10157" y="1804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1"/>
            <p:cNvSpPr/>
            <p:nvPr/>
          </p:nvSpPr>
          <p:spPr>
            <a:xfrm>
              <a:off x="3416300" y="863600"/>
              <a:ext cx="531838" cy="548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22" y="20588"/>
                  </a:moveTo>
                  <a:cubicBezTo>
                    <a:pt x="14213" y="20588"/>
                    <a:pt x="12489" y="19720"/>
                    <a:pt x="12489" y="18945"/>
                  </a:cubicBezTo>
                  <a:lnTo>
                    <a:pt x="12489" y="18125"/>
                  </a:lnTo>
                  <a:cubicBezTo>
                    <a:pt x="13341" y="18775"/>
                    <a:pt x="14813" y="19199"/>
                    <a:pt x="16522" y="19199"/>
                  </a:cubicBezTo>
                  <a:cubicBezTo>
                    <a:pt x="18230" y="19199"/>
                    <a:pt x="19703" y="18775"/>
                    <a:pt x="20555" y="18125"/>
                  </a:cubicBezTo>
                  <a:lnTo>
                    <a:pt x="20555" y="18945"/>
                  </a:lnTo>
                  <a:cubicBezTo>
                    <a:pt x="20555" y="19720"/>
                    <a:pt x="18831" y="20588"/>
                    <a:pt x="16522" y="20588"/>
                  </a:cubicBezTo>
                  <a:close/>
                  <a:moveTo>
                    <a:pt x="10155" y="17440"/>
                  </a:moveTo>
                  <a:lnTo>
                    <a:pt x="10155" y="15959"/>
                  </a:lnTo>
                  <a:cubicBezTo>
                    <a:pt x="10559" y="16039"/>
                    <a:pt x="10991" y="16090"/>
                    <a:pt x="11445" y="16112"/>
                  </a:cubicBezTo>
                  <a:lnTo>
                    <a:pt x="11445" y="17613"/>
                  </a:lnTo>
                  <a:cubicBezTo>
                    <a:pt x="10982" y="17587"/>
                    <a:pt x="10548" y="17528"/>
                    <a:pt x="10155" y="17440"/>
                  </a:cubicBezTo>
                  <a:close/>
                  <a:moveTo>
                    <a:pt x="5077" y="19831"/>
                  </a:moveTo>
                  <a:cubicBezTo>
                    <a:pt x="2769" y="19831"/>
                    <a:pt x="1044" y="18964"/>
                    <a:pt x="1044" y="18189"/>
                  </a:cubicBezTo>
                  <a:lnTo>
                    <a:pt x="1044" y="17369"/>
                  </a:lnTo>
                  <a:cubicBezTo>
                    <a:pt x="1897" y="18019"/>
                    <a:pt x="3369" y="18442"/>
                    <a:pt x="5077" y="18442"/>
                  </a:cubicBezTo>
                  <a:cubicBezTo>
                    <a:pt x="6786" y="18442"/>
                    <a:pt x="8258" y="18019"/>
                    <a:pt x="9112" y="17369"/>
                  </a:cubicBezTo>
                  <a:lnTo>
                    <a:pt x="9112" y="18189"/>
                  </a:lnTo>
                  <a:cubicBezTo>
                    <a:pt x="9112" y="18964"/>
                    <a:pt x="7387" y="19831"/>
                    <a:pt x="5077" y="19831"/>
                  </a:cubicBezTo>
                  <a:close/>
                  <a:moveTo>
                    <a:pt x="5077" y="5473"/>
                  </a:moveTo>
                  <a:cubicBezTo>
                    <a:pt x="7387" y="5473"/>
                    <a:pt x="9112" y="6341"/>
                    <a:pt x="9112" y="7117"/>
                  </a:cubicBezTo>
                  <a:cubicBezTo>
                    <a:pt x="9112" y="7892"/>
                    <a:pt x="7387" y="8760"/>
                    <a:pt x="5077" y="8760"/>
                  </a:cubicBezTo>
                  <a:cubicBezTo>
                    <a:pt x="2769" y="8760"/>
                    <a:pt x="1044" y="7892"/>
                    <a:pt x="1044" y="7117"/>
                  </a:cubicBezTo>
                  <a:cubicBezTo>
                    <a:pt x="1044" y="6341"/>
                    <a:pt x="2769" y="5473"/>
                    <a:pt x="5077" y="5473"/>
                  </a:cubicBezTo>
                  <a:close/>
                  <a:moveTo>
                    <a:pt x="7933" y="4307"/>
                  </a:moveTo>
                  <a:cubicBezTo>
                    <a:pt x="7946" y="4315"/>
                    <a:pt x="7962" y="4323"/>
                    <a:pt x="7974" y="4331"/>
                  </a:cubicBezTo>
                  <a:cubicBezTo>
                    <a:pt x="8051" y="4383"/>
                    <a:pt x="8133" y="4430"/>
                    <a:pt x="8216" y="4478"/>
                  </a:cubicBezTo>
                  <a:cubicBezTo>
                    <a:pt x="8252" y="4497"/>
                    <a:pt x="8285" y="4518"/>
                    <a:pt x="8320" y="4537"/>
                  </a:cubicBezTo>
                  <a:cubicBezTo>
                    <a:pt x="8442" y="4602"/>
                    <a:pt x="8572" y="4664"/>
                    <a:pt x="8707" y="4722"/>
                  </a:cubicBezTo>
                  <a:cubicBezTo>
                    <a:pt x="8726" y="4730"/>
                    <a:pt x="8745" y="4737"/>
                    <a:pt x="8764" y="4744"/>
                  </a:cubicBezTo>
                  <a:cubicBezTo>
                    <a:pt x="8882" y="4793"/>
                    <a:pt x="9006" y="4839"/>
                    <a:pt x="9134" y="4883"/>
                  </a:cubicBezTo>
                  <a:cubicBezTo>
                    <a:pt x="9184" y="4900"/>
                    <a:pt x="9235" y="4915"/>
                    <a:pt x="9287" y="4931"/>
                  </a:cubicBezTo>
                  <a:cubicBezTo>
                    <a:pt x="9388" y="4962"/>
                    <a:pt x="9489" y="4992"/>
                    <a:pt x="9595" y="5020"/>
                  </a:cubicBezTo>
                  <a:cubicBezTo>
                    <a:pt x="9657" y="5037"/>
                    <a:pt x="9718" y="5051"/>
                    <a:pt x="9782" y="5066"/>
                  </a:cubicBezTo>
                  <a:cubicBezTo>
                    <a:pt x="9883" y="5091"/>
                    <a:pt x="9985" y="5113"/>
                    <a:pt x="10091" y="5133"/>
                  </a:cubicBezTo>
                  <a:cubicBezTo>
                    <a:pt x="10157" y="5146"/>
                    <a:pt x="10225" y="5159"/>
                    <a:pt x="10293" y="5170"/>
                  </a:cubicBezTo>
                  <a:cubicBezTo>
                    <a:pt x="10401" y="5189"/>
                    <a:pt x="10511" y="5205"/>
                    <a:pt x="10624" y="5220"/>
                  </a:cubicBezTo>
                  <a:cubicBezTo>
                    <a:pt x="10691" y="5230"/>
                    <a:pt x="10758" y="5239"/>
                    <a:pt x="10828" y="5247"/>
                  </a:cubicBezTo>
                  <a:cubicBezTo>
                    <a:pt x="10952" y="5260"/>
                    <a:pt x="11078" y="5270"/>
                    <a:pt x="11204" y="5280"/>
                  </a:cubicBezTo>
                  <a:cubicBezTo>
                    <a:pt x="11265" y="5284"/>
                    <a:pt x="11325" y="5290"/>
                    <a:pt x="11387" y="5294"/>
                  </a:cubicBezTo>
                  <a:cubicBezTo>
                    <a:pt x="11577" y="5304"/>
                    <a:pt x="11770" y="5310"/>
                    <a:pt x="11966" y="5310"/>
                  </a:cubicBezTo>
                  <a:cubicBezTo>
                    <a:pt x="12164" y="5310"/>
                    <a:pt x="12356" y="5304"/>
                    <a:pt x="12546" y="5294"/>
                  </a:cubicBezTo>
                  <a:cubicBezTo>
                    <a:pt x="12608" y="5290"/>
                    <a:pt x="12668" y="5284"/>
                    <a:pt x="12728" y="5280"/>
                  </a:cubicBezTo>
                  <a:cubicBezTo>
                    <a:pt x="12855" y="5270"/>
                    <a:pt x="12982" y="5260"/>
                    <a:pt x="13106" y="5247"/>
                  </a:cubicBezTo>
                  <a:cubicBezTo>
                    <a:pt x="13174" y="5239"/>
                    <a:pt x="13241" y="5230"/>
                    <a:pt x="13308" y="5220"/>
                  </a:cubicBezTo>
                  <a:cubicBezTo>
                    <a:pt x="13423" y="5205"/>
                    <a:pt x="13533" y="5189"/>
                    <a:pt x="13641" y="5170"/>
                  </a:cubicBezTo>
                  <a:cubicBezTo>
                    <a:pt x="13709" y="5159"/>
                    <a:pt x="13775" y="5146"/>
                    <a:pt x="13841" y="5133"/>
                  </a:cubicBezTo>
                  <a:cubicBezTo>
                    <a:pt x="13948" y="5113"/>
                    <a:pt x="14051" y="5091"/>
                    <a:pt x="14154" y="5066"/>
                  </a:cubicBezTo>
                  <a:cubicBezTo>
                    <a:pt x="14215" y="5051"/>
                    <a:pt x="14279" y="5037"/>
                    <a:pt x="14338" y="5021"/>
                  </a:cubicBezTo>
                  <a:cubicBezTo>
                    <a:pt x="14443" y="4992"/>
                    <a:pt x="14546" y="4962"/>
                    <a:pt x="14647" y="4930"/>
                  </a:cubicBezTo>
                  <a:cubicBezTo>
                    <a:pt x="14698" y="4915"/>
                    <a:pt x="14750" y="4900"/>
                    <a:pt x="14801" y="4883"/>
                  </a:cubicBezTo>
                  <a:cubicBezTo>
                    <a:pt x="14928" y="4839"/>
                    <a:pt x="15051" y="4793"/>
                    <a:pt x="15171" y="4743"/>
                  </a:cubicBezTo>
                  <a:cubicBezTo>
                    <a:pt x="15189" y="4737"/>
                    <a:pt x="15208" y="4730"/>
                    <a:pt x="15226" y="4722"/>
                  </a:cubicBezTo>
                  <a:cubicBezTo>
                    <a:pt x="15363" y="4664"/>
                    <a:pt x="15491" y="4602"/>
                    <a:pt x="15613" y="4537"/>
                  </a:cubicBezTo>
                  <a:cubicBezTo>
                    <a:pt x="15649" y="4517"/>
                    <a:pt x="15682" y="4497"/>
                    <a:pt x="15718" y="4477"/>
                  </a:cubicBezTo>
                  <a:cubicBezTo>
                    <a:pt x="15801" y="4430"/>
                    <a:pt x="15883" y="4381"/>
                    <a:pt x="15959" y="4331"/>
                  </a:cubicBezTo>
                  <a:cubicBezTo>
                    <a:pt x="15973" y="4323"/>
                    <a:pt x="15988" y="4315"/>
                    <a:pt x="16000" y="4307"/>
                  </a:cubicBezTo>
                  <a:lnTo>
                    <a:pt x="16000" y="5764"/>
                  </a:lnTo>
                  <a:cubicBezTo>
                    <a:pt x="15396" y="6491"/>
                    <a:pt x="13794" y="7028"/>
                    <a:pt x="11966" y="7028"/>
                  </a:cubicBezTo>
                  <a:cubicBezTo>
                    <a:pt x="11312" y="7028"/>
                    <a:pt x="10689" y="6956"/>
                    <a:pt x="10130" y="6834"/>
                  </a:cubicBezTo>
                  <a:cubicBezTo>
                    <a:pt x="9977" y="6007"/>
                    <a:pt x="9156" y="5315"/>
                    <a:pt x="7933" y="4895"/>
                  </a:cubicBezTo>
                  <a:cubicBezTo>
                    <a:pt x="7933" y="4895"/>
                    <a:pt x="7933" y="4307"/>
                    <a:pt x="7933" y="4307"/>
                  </a:cubicBezTo>
                  <a:close/>
                  <a:moveTo>
                    <a:pt x="11966" y="1012"/>
                  </a:moveTo>
                  <a:cubicBezTo>
                    <a:pt x="14275" y="1012"/>
                    <a:pt x="16000" y="1879"/>
                    <a:pt x="16000" y="2655"/>
                  </a:cubicBezTo>
                  <a:cubicBezTo>
                    <a:pt x="16000" y="3430"/>
                    <a:pt x="14275" y="4298"/>
                    <a:pt x="11966" y="4298"/>
                  </a:cubicBezTo>
                  <a:cubicBezTo>
                    <a:pt x="9658" y="4298"/>
                    <a:pt x="7933" y="3430"/>
                    <a:pt x="7933" y="2655"/>
                  </a:cubicBezTo>
                  <a:cubicBezTo>
                    <a:pt x="7933" y="1879"/>
                    <a:pt x="9658" y="1012"/>
                    <a:pt x="11966" y="1012"/>
                  </a:cubicBezTo>
                  <a:close/>
                  <a:moveTo>
                    <a:pt x="20555" y="10022"/>
                  </a:moveTo>
                  <a:cubicBezTo>
                    <a:pt x="20555" y="10797"/>
                    <a:pt x="18831" y="11664"/>
                    <a:pt x="16522" y="11664"/>
                  </a:cubicBezTo>
                  <a:cubicBezTo>
                    <a:pt x="14213" y="11664"/>
                    <a:pt x="12489" y="10797"/>
                    <a:pt x="12489" y="10022"/>
                  </a:cubicBezTo>
                  <a:cubicBezTo>
                    <a:pt x="12489" y="9246"/>
                    <a:pt x="14213" y="8379"/>
                    <a:pt x="16522" y="8379"/>
                  </a:cubicBezTo>
                  <a:cubicBezTo>
                    <a:pt x="18831" y="8379"/>
                    <a:pt x="20555" y="9246"/>
                    <a:pt x="20555" y="10022"/>
                  </a:cubicBezTo>
                  <a:close/>
                  <a:moveTo>
                    <a:pt x="20555" y="11674"/>
                  </a:moveTo>
                  <a:lnTo>
                    <a:pt x="20555" y="13130"/>
                  </a:lnTo>
                  <a:cubicBezTo>
                    <a:pt x="19951" y="13858"/>
                    <a:pt x="18349" y="14394"/>
                    <a:pt x="16522" y="14394"/>
                  </a:cubicBezTo>
                  <a:cubicBezTo>
                    <a:pt x="14695" y="14394"/>
                    <a:pt x="13094" y="13858"/>
                    <a:pt x="12489" y="13130"/>
                  </a:cubicBezTo>
                  <a:lnTo>
                    <a:pt x="12489" y="11808"/>
                  </a:lnTo>
                  <a:cubicBezTo>
                    <a:pt x="12556" y="11804"/>
                    <a:pt x="12627" y="11804"/>
                    <a:pt x="12693" y="11798"/>
                  </a:cubicBezTo>
                  <a:cubicBezTo>
                    <a:pt x="12719" y="11814"/>
                    <a:pt x="12745" y="11830"/>
                    <a:pt x="12773" y="11844"/>
                  </a:cubicBezTo>
                  <a:cubicBezTo>
                    <a:pt x="12807" y="11864"/>
                    <a:pt x="12839" y="11885"/>
                    <a:pt x="12875" y="11904"/>
                  </a:cubicBezTo>
                  <a:cubicBezTo>
                    <a:pt x="12998" y="11968"/>
                    <a:pt x="13127" y="12030"/>
                    <a:pt x="13262" y="12089"/>
                  </a:cubicBezTo>
                  <a:cubicBezTo>
                    <a:pt x="13281" y="12097"/>
                    <a:pt x="13301" y="12103"/>
                    <a:pt x="13320" y="12110"/>
                  </a:cubicBezTo>
                  <a:cubicBezTo>
                    <a:pt x="13438" y="12160"/>
                    <a:pt x="13561" y="12206"/>
                    <a:pt x="13689" y="12250"/>
                  </a:cubicBezTo>
                  <a:cubicBezTo>
                    <a:pt x="13739" y="12267"/>
                    <a:pt x="13792" y="12282"/>
                    <a:pt x="13842" y="12298"/>
                  </a:cubicBezTo>
                  <a:cubicBezTo>
                    <a:pt x="13943" y="12329"/>
                    <a:pt x="14044" y="12360"/>
                    <a:pt x="14151" y="12387"/>
                  </a:cubicBezTo>
                  <a:cubicBezTo>
                    <a:pt x="14211" y="12404"/>
                    <a:pt x="14274" y="12418"/>
                    <a:pt x="14337" y="12433"/>
                  </a:cubicBezTo>
                  <a:cubicBezTo>
                    <a:pt x="14438" y="12457"/>
                    <a:pt x="14541" y="12480"/>
                    <a:pt x="14646" y="12500"/>
                  </a:cubicBezTo>
                  <a:cubicBezTo>
                    <a:pt x="14713" y="12513"/>
                    <a:pt x="14780" y="12526"/>
                    <a:pt x="14847" y="12537"/>
                  </a:cubicBezTo>
                  <a:cubicBezTo>
                    <a:pt x="14957" y="12557"/>
                    <a:pt x="15067" y="12573"/>
                    <a:pt x="15179" y="12587"/>
                  </a:cubicBezTo>
                  <a:cubicBezTo>
                    <a:pt x="15247" y="12597"/>
                    <a:pt x="15314" y="12606"/>
                    <a:pt x="15383" y="12612"/>
                  </a:cubicBezTo>
                  <a:cubicBezTo>
                    <a:pt x="15507" y="12627"/>
                    <a:pt x="15633" y="12637"/>
                    <a:pt x="15759" y="12647"/>
                  </a:cubicBezTo>
                  <a:cubicBezTo>
                    <a:pt x="15820" y="12651"/>
                    <a:pt x="15881" y="12658"/>
                    <a:pt x="15942" y="12660"/>
                  </a:cubicBezTo>
                  <a:cubicBezTo>
                    <a:pt x="16132" y="12670"/>
                    <a:pt x="16326" y="12677"/>
                    <a:pt x="16522" y="12677"/>
                  </a:cubicBezTo>
                  <a:cubicBezTo>
                    <a:pt x="16719" y="12677"/>
                    <a:pt x="16912" y="12670"/>
                    <a:pt x="17102" y="12660"/>
                  </a:cubicBezTo>
                  <a:cubicBezTo>
                    <a:pt x="17164" y="12658"/>
                    <a:pt x="17222" y="12651"/>
                    <a:pt x="17284" y="12647"/>
                  </a:cubicBezTo>
                  <a:cubicBezTo>
                    <a:pt x="17411" y="12637"/>
                    <a:pt x="17538" y="12627"/>
                    <a:pt x="17661" y="12612"/>
                  </a:cubicBezTo>
                  <a:cubicBezTo>
                    <a:pt x="17730" y="12606"/>
                    <a:pt x="17796" y="12597"/>
                    <a:pt x="17864" y="12587"/>
                  </a:cubicBezTo>
                  <a:cubicBezTo>
                    <a:pt x="17976" y="12573"/>
                    <a:pt x="18088" y="12556"/>
                    <a:pt x="18196" y="12537"/>
                  </a:cubicBezTo>
                  <a:cubicBezTo>
                    <a:pt x="18264" y="12526"/>
                    <a:pt x="18331" y="12513"/>
                    <a:pt x="18397" y="12500"/>
                  </a:cubicBezTo>
                  <a:cubicBezTo>
                    <a:pt x="18503" y="12480"/>
                    <a:pt x="18606" y="12457"/>
                    <a:pt x="18709" y="12433"/>
                  </a:cubicBezTo>
                  <a:cubicBezTo>
                    <a:pt x="18771" y="12418"/>
                    <a:pt x="18832" y="12404"/>
                    <a:pt x="18895" y="12388"/>
                  </a:cubicBezTo>
                  <a:cubicBezTo>
                    <a:pt x="18999" y="12360"/>
                    <a:pt x="19102" y="12329"/>
                    <a:pt x="19203" y="12297"/>
                  </a:cubicBezTo>
                  <a:cubicBezTo>
                    <a:pt x="19254" y="12282"/>
                    <a:pt x="19306" y="12267"/>
                    <a:pt x="19355" y="12250"/>
                  </a:cubicBezTo>
                  <a:cubicBezTo>
                    <a:pt x="19483" y="12206"/>
                    <a:pt x="19607" y="12160"/>
                    <a:pt x="19726" y="12110"/>
                  </a:cubicBezTo>
                  <a:cubicBezTo>
                    <a:pt x="19744" y="12103"/>
                    <a:pt x="19763" y="12097"/>
                    <a:pt x="19782" y="12089"/>
                  </a:cubicBezTo>
                  <a:cubicBezTo>
                    <a:pt x="19917" y="12030"/>
                    <a:pt x="20046" y="11968"/>
                    <a:pt x="20168" y="11904"/>
                  </a:cubicBezTo>
                  <a:cubicBezTo>
                    <a:pt x="20205" y="11884"/>
                    <a:pt x="20238" y="11864"/>
                    <a:pt x="20273" y="11843"/>
                  </a:cubicBezTo>
                  <a:cubicBezTo>
                    <a:pt x="20356" y="11796"/>
                    <a:pt x="20437" y="11749"/>
                    <a:pt x="20515" y="11698"/>
                  </a:cubicBezTo>
                  <a:cubicBezTo>
                    <a:pt x="20528" y="11690"/>
                    <a:pt x="20543" y="11682"/>
                    <a:pt x="20555" y="11674"/>
                  </a:cubicBezTo>
                  <a:close/>
                  <a:moveTo>
                    <a:pt x="12489" y="15976"/>
                  </a:moveTo>
                  <a:cubicBezTo>
                    <a:pt x="13341" y="16627"/>
                    <a:pt x="14813" y="17050"/>
                    <a:pt x="16522" y="17050"/>
                  </a:cubicBezTo>
                  <a:cubicBezTo>
                    <a:pt x="18230" y="17050"/>
                    <a:pt x="19703" y="16627"/>
                    <a:pt x="20555" y="15976"/>
                  </a:cubicBezTo>
                  <a:lnTo>
                    <a:pt x="20555" y="17428"/>
                  </a:lnTo>
                  <a:cubicBezTo>
                    <a:pt x="19951" y="18156"/>
                    <a:pt x="18349" y="18692"/>
                    <a:pt x="16522" y="18692"/>
                  </a:cubicBezTo>
                  <a:cubicBezTo>
                    <a:pt x="14695" y="18692"/>
                    <a:pt x="13094" y="18156"/>
                    <a:pt x="12489" y="17428"/>
                  </a:cubicBezTo>
                  <a:cubicBezTo>
                    <a:pt x="12489" y="17428"/>
                    <a:pt x="12489" y="15976"/>
                    <a:pt x="12489" y="15976"/>
                  </a:cubicBezTo>
                  <a:close/>
                  <a:moveTo>
                    <a:pt x="10155" y="13809"/>
                  </a:moveTo>
                  <a:cubicBezTo>
                    <a:pt x="10559" y="13890"/>
                    <a:pt x="10991" y="13941"/>
                    <a:pt x="11445" y="13964"/>
                  </a:cubicBezTo>
                  <a:lnTo>
                    <a:pt x="11445" y="15604"/>
                  </a:lnTo>
                  <a:cubicBezTo>
                    <a:pt x="10990" y="15577"/>
                    <a:pt x="10557" y="15521"/>
                    <a:pt x="10155" y="15435"/>
                  </a:cubicBezTo>
                  <a:cubicBezTo>
                    <a:pt x="10155" y="15435"/>
                    <a:pt x="10155" y="13809"/>
                    <a:pt x="10155" y="13809"/>
                  </a:cubicBezTo>
                  <a:close/>
                  <a:moveTo>
                    <a:pt x="1044" y="15219"/>
                  </a:moveTo>
                  <a:cubicBezTo>
                    <a:pt x="1897" y="15871"/>
                    <a:pt x="3369" y="16292"/>
                    <a:pt x="5077" y="16292"/>
                  </a:cubicBezTo>
                  <a:cubicBezTo>
                    <a:pt x="6786" y="16292"/>
                    <a:pt x="8258" y="15871"/>
                    <a:pt x="9112" y="15219"/>
                  </a:cubicBezTo>
                  <a:lnTo>
                    <a:pt x="9112" y="16672"/>
                  </a:lnTo>
                  <a:cubicBezTo>
                    <a:pt x="8506" y="17399"/>
                    <a:pt x="6906" y="17935"/>
                    <a:pt x="5077" y="17935"/>
                  </a:cubicBezTo>
                  <a:cubicBezTo>
                    <a:pt x="3250" y="17935"/>
                    <a:pt x="1650" y="17399"/>
                    <a:pt x="1044" y="16672"/>
                  </a:cubicBezTo>
                  <a:cubicBezTo>
                    <a:pt x="1044" y="16672"/>
                    <a:pt x="1044" y="15219"/>
                    <a:pt x="1044" y="15219"/>
                  </a:cubicBezTo>
                  <a:close/>
                  <a:moveTo>
                    <a:pt x="12489" y="13827"/>
                  </a:moveTo>
                  <a:cubicBezTo>
                    <a:pt x="13341" y="14478"/>
                    <a:pt x="14813" y="14901"/>
                    <a:pt x="16522" y="14901"/>
                  </a:cubicBezTo>
                  <a:cubicBezTo>
                    <a:pt x="18230" y="14901"/>
                    <a:pt x="19703" y="14478"/>
                    <a:pt x="20555" y="13827"/>
                  </a:cubicBezTo>
                  <a:lnTo>
                    <a:pt x="20555" y="15280"/>
                  </a:lnTo>
                  <a:cubicBezTo>
                    <a:pt x="19951" y="16006"/>
                    <a:pt x="18349" y="16544"/>
                    <a:pt x="16522" y="16544"/>
                  </a:cubicBezTo>
                  <a:cubicBezTo>
                    <a:pt x="14695" y="16544"/>
                    <a:pt x="13094" y="16006"/>
                    <a:pt x="12489" y="15280"/>
                  </a:cubicBezTo>
                  <a:cubicBezTo>
                    <a:pt x="12489" y="15280"/>
                    <a:pt x="12489" y="13827"/>
                    <a:pt x="12489" y="13827"/>
                  </a:cubicBezTo>
                  <a:close/>
                  <a:moveTo>
                    <a:pt x="10155" y="11662"/>
                  </a:moveTo>
                  <a:cubicBezTo>
                    <a:pt x="10559" y="11741"/>
                    <a:pt x="10991" y="11792"/>
                    <a:pt x="11445" y="11815"/>
                  </a:cubicBezTo>
                  <a:lnTo>
                    <a:pt x="11445" y="13455"/>
                  </a:lnTo>
                  <a:cubicBezTo>
                    <a:pt x="10990" y="13429"/>
                    <a:pt x="10557" y="13373"/>
                    <a:pt x="10155" y="13286"/>
                  </a:cubicBezTo>
                  <a:cubicBezTo>
                    <a:pt x="10155" y="13286"/>
                    <a:pt x="10155" y="11662"/>
                    <a:pt x="10155" y="11662"/>
                  </a:cubicBezTo>
                  <a:close/>
                  <a:moveTo>
                    <a:pt x="1044" y="13070"/>
                  </a:moveTo>
                  <a:cubicBezTo>
                    <a:pt x="1897" y="13721"/>
                    <a:pt x="3369" y="14144"/>
                    <a:pt x="5077" y="14144"/>
                  </a:cubicBezTo>
                  <a:cubicBezTo>
                    <a:pt x="6786" y="14144"/>
                    <a:pt x="8258" y="13721"/>
                    <a:pt x="9112" y="13070"/>
                  </a:cubicBezTo>
                  <a:lnTo>
                    <a:pt x="9112" y="14523"/>
                  </a:lnTo>
                  <a:cubicBezTo>
                    <a:pt x="8506" y="15250"/>
                    <a:pt x="6906" y="15786"/>
                    <a:pt x="5077" y="15786"/>
                  </a:cubicBezTo>
                  <a:cubicBezTo>
                    <a:pt x="3250" y="15786"/>
                    <a:pt x="1650" y="15250"/>
                    <a:pt x="1044" y="14523"/>
                  </a:cubicBezTo>
                  <a:cubicBezTo>
                    <a:pt x="1044" y="14523"/>
                    <a:pt x="1044" y="13070"/>
                    <a:pt x="1044" y="13070"/>
                  </a:cubicBezTo>
                  <a:close/>
                  <a:moveTo>
                    <a:pt x="9112" y="12375"/>
                  </a:moveTo>
                  <a:cubicBezTo>
                    <a:pt x="8506" y="13101"/>
                    <a:pt x="6906" y="13639"/>
                    <a:pt x="5077" y="13639"/>
                  </a:cubicBezTo>
                  <a:cubicBezTo>
                    <a:pt x="3250" y="13639"/>
                    <a:pt x="1650" y="13101"/>
                    <a:pt x="1044" y="12375"/>
                  </a:cubicBezTo>
                  <a:lnTo>
                    <a:pt x="1044" y="10922"/>
                  </a:lnTo>
                  <a:cubicBezTo>
                    <a:pt x="1897" y="11572"/>
                    <a:pt x="3369" y="11995"/>
                    <a:pt x="5077" y="11995"/>
                  </a:cubicBezTo>
                  <a:cubicBezTo>
                    <a:pt x="6786" y="11995"/>
                    <a:pt x="8258" y="11572"/>
                    <a:pt x="9112" y="10922"/>
                  </a:cubicBezTo>
                  <a:cubicBezTo>
                    <a:pt x="9112" y="10922"/>
                    <a:pt x="9112" y="12375"/>
                    <a:pt x="9112" y="12375"/>
                  </a:cubicBezTo>
                  <a:close/>
                  <a:moveTo>
                    <a:pt x="11445" y="10022"/>
                  </a:moveTo>
                  <a:lnTo>
                    <a:pt x="11445" y="11306"/>
                  </a:lnTo>
                  <a:cubicBezTo>
                    <a:pt x="10990" y="11281"/>
                    <a:pt x="10557" y="11224"/>
                    <a:pt x="10155" y="11136"/>
                  </a:cubicBezTo>
                  <a:lnTo>
                    <a:pt x="10155" y="9507"/>
                  </a:lnTo>
                  <a:cubicBezTo>
                    <a:pt x="10572" y="9592"/>
                    <a:pt x="11021" y="9644"/>
                    <a:pt x="11491" y="9668"/>
                  </a:cubicBezTo>
                  <a:cubicBezTo>
                    <a:pt x="11464" y="9783"/>
                    <a:pt x="11445" y="9901"/>
                    <a:pt x="11445" y="10022"/>
                  </a:cubicBezTo>
                  <a:close/>
                  <a:moveTo>
                    <a:pt x="16000" y="7380"/>
                  </a:moveTo>
                  <a:cubicBezTo>
                    <a:pt x="13929" y="7480"/>
                    <a:pt x="12298" y="8181"/>
                    <a:pt x="11697" y="9167"/>
                  </a:cubicBezTo>
                  <a:cubicBezTo>
                    <a:pt x="11151" y="9151"/>
                    <a:pt x="10630" y="9091"/>
                    <a:pt x="10155" y="8990"/>
                  </a:cubicBezTo>
                  <a:lnTo>
                    <a:pt x="10155" y="7363"/>
                  </a:lnTo>
                  <a:cubicBezTo>
                    <a:pt x="10712" y="7473"/>
                    <a:pt x="11322" y="7534"/>
                    <a:pt x="11966" y="7534"/>
                  </a:cubicBezTo>
                  <a:cubicBezTo>
                    <a:pt x="13676" y="7534"/>
                    <a:pt x="15147" y="7110"/>
                    <a:pt x="16000" y="6460"/>
                  </a:cubicBezTo>
                  <a:cubicBezTo>
                    <a:pt x="16000" y="6460"/>
                    <a:pt x="16000" y="7380"/>
                    <a:pt x="16000" y="7380"/>
                  </a:cubicBezTo>
                  <a:close/>
                  <a:moveTo>
                    <a:pt x="1328" y="8939"/>
                  </a:moveTo>
                  <a:cubicBezTo>
                    <a:pt x="1362" y="8959"/>
                    <a:pt x="1395" y="8980"/>
                    <a:pt x="1432" y="8999"/>
                  </a:cubicBezTo>
                  <a:cubicBezTo>
                    <a:pt x="1554" y="9064"/>
                    <a:pt x="1683" y="9125"/>
                    <a:pt x="1819" y="9183"/>
                  </a:cubicBezTo>
                  <a:cubicBezTo>
                    <a:pt x="1837" y="9192"/>
                    <a:pt x="1856" y="9197"/>
                    <a:pt x="1875" y="9206"/>
                  </a:cubicBezTo>
                  <a:cubicBezTo>
                    <a:pt x="1994" y="9254"/>
                    <a:pt x="2117" y="9301"/>
                    <a:pt x="2245" y="9344"/>
                  </a:cubicBezTo>
                  <a:cubicBezTo>
                    <a:pt x="2294" y="9362"/>
                    <a:pt x="2347" y="9377"/>
                    <a:pt x="2398" y="9393"/>
                  </a:cubicBezTo>
                  <a:cubicBezTo>
                    <a:pt x="2499" y="9424"/>
                    <a:pt x="2600" y="9454"/>
                    <a:pt x="2705" y="9482"/>
                  </a:cubicBezTo>
                  <a:cubicBezTo>
                    <a:pt x="2767" y="9499"/>
                    <a:pt x="2829" y="9513"/>
                    <a:pt x="2892" y="9528"/>
                  </a:cubicBezTo>
                  <a:cubicBezTo>
                    <a:pt x="2994" y="9551"/>
                    <a:pt x="3096" y="9574"/>
                    <a:pt x="3202" y="9595"/>
                  </a:cubicBezTo>
                  <a:cubicBezTo>
                    <a:pt x="3268" y="9608"/>
                    <a:pt x="3335" y="9621"/>
                    <a:pt x="3404" y="9633"/>
                  </a:cubicBezTo>
                  <a:cubicBezTo>
                    <a:pt x="3512" y="9652"/>
                    <a:pt x="3623" y="9667"/>
                    <a:pt x="3735" y="9682"/>
                  </a:cubicBezTo>
                  <a:cubicBezTo>
                    <a:pt x="3803" y="9691"/>
                    <a:pt x="3870" y="9701"/>
                    <a:pt x="3939" y="9709"/>
                  </a:cubicBezTo>
                  <a:cubicBezTo>
                    <a:pt x="4063" y="9723"/>
                    <a:pt x="4188" y="9732"/>
                    <a:pt x="4315" y="9742"/>
                  </a:cubicBezTo>
                  <a:cubicBezTo>
                    <a:pt x="4376" y="9746"/>
                    <a:pt x="4436" y="9751"/>
                    <a:pt x="4498" y="9755"/>
                  </a:cubicBezTo>
                  <a:cubicBezTo>
                    <a:pt x="4689" y="9765"/>
                    <a:pt x="4880" y="9772"/>
                    <a:pt x="5077" y="9772"/>
                  </a:cubicBezTo>
                  <a:cubicBezTo>
                    <a:pt x="5275" y="9772"/>
                    <a:pt x="5467" y="9765"/>
                    <a:pt x="5657" y="9755"/>
                  </a:cubicBezTo>
                  <a:cubicBezTo>
                    <a:pt x="5719" y="9751"/>
                    <a:pt x="5779" y="9746"/>
                    <a:pt x="5839" y="9742"/>
                  </a:cubicBezTo>
                  <a:cubicBezTo>
                    <a:pt x="5966" y="9732"/>
                    <a:pt x="6092" y="9723"/>
                    <a:pt x="6216" y="9709"/>
                  </a:cubicBezTo>
                  <a:cubicBezTo>
                    <a:pt x="6285" y="9701"/>
                    <a:pt x="6352" y="9691"/>
                    <a:pt x="6420" y="9682"/>
                  </a:cubicBezTo>
                  <a:cubicBezTo>
                    <a:pt x="6532" y="9667"/>
                    <a:pt x="6643" y="9651"/>
                    <a:pt x="6752" y="9633"/>
                  </a:cubicBezTo>
                  <a:cubicBezTo>
                    <a:pt x="6820" y="9621"/>
                    <a:pt x="6886" y="9608"/>
                    <a:pt x="6952" y="9595"/>
                  </a:cubicBezTo>
                  <a:cubicBezTo>
                    <a:pt x="7058" y="9574"/>
                    <a:pt x="7162" y="9551"/>
                    <a:pt x="7264" y="9528"/>
                  </a:cubicBezTo>
                  <a:cubicBezTo>
                    <a:pt x="7327" y="9513"/>
                    <a:pt x="7389" y="9499"/>
                    <a:pt x="7449" y="9483"/>
                  </a:cubicBezTo>
                  <a:cubicBezTo>
                    <a:pt x="7554" y="9454"/>
                    <a:pt x="7658" y="9424"/>
                    <a:pt x="7759" y="9392"/>
                  </a:cubicBezTo>
                  <a:cubicBezTo>
                    <a:pt x="7810" y="9377"/>
                    <a:pt x="7862" y="9362"/>
                    <a:pt x="7912" y="9344"/>
                  </a:cubicBezTo>
                  <a:cubicBezTo>
                    <a:pt x="8040" y="9301"/>
                    <a:pt x="8163" y="9254"/>
                    <a:pt x="8281" y="9205"/>
                  </a:cubicBezTo>
                  <a:cubicBezTo>
                    <a:pt x="8300" y="9197"/>
                    <a:pt x="8319" y="9192"/>
                    <a:pt x="8336" y="9183"/>
                  </a:cubicBezTo>
                  <a:cubicBezTo>
                    <a:pt x="8473" y="9125"/>
                    <a:pt x="8602" y="9064"/>
                    <a:pt x="8725" y="8999"/>
                  </a:cubicBezTo>
                  <a:cubicBezTo>
                    <a:pt x="8761" y="8979"/>
                    <a:pt x="8793" y="8959"/>
                    <a:pt x="8828" y="8939"/>
                  </a:cubicBezTo>
                  <a:cubicBezTo>
                    <a:pt x="8912" y="8891"/>
                    <a:pt x="8994" y="8844"/>
                    <a:pt x="9070" y="8793"/>
                  </a:cubicBezTo>
                  <a:cubicBezTo>
                    <a:pt x="9083" y="8784"/>
                    <a:pt x="9098" y="8777"/>
                    <a:pt x="9112" y="8768"/>
                  </a:cubicBezTo>
                  <a:lnTo>
                    <a:pt x="9112" y="10225"/>
                  </a:lnTo>
                  <a:cubicBezTo>
                    <a:pt x="8506" y="10953"/>
                    <a:pt x="6906" y="11490"/>
                    <a:pt x="5077" y="11490"/>
                  </a:cubicBezTo>
                  <a:cubicBezTo>
                    <a:pt x="3250" y="11490"/>
                    <a:pt x="1650" y="10953"/>
                    <a:pt x="1044" y="10225"/>
                  </a:cubicBezTo>
                  <a:lnTo>
                    <a:pt x="1044" y="8768"/>
                  </a:lnTo>
                  <a:cubicBezTo>
                    <a:pt x="1058" y="8777"/>
                    <a:pt x="1072" y="8784"/>
                    <a:pt x="1085" y="8793"/>
                  </a:cubicBezTo>
                  <a:cubicBezTo>
                    <a:pt x="1162" y="8844"/>
                    <a:pt x="1244" y="8891"/>
                    <a:pt x="1328" y="8939"/>
                  </a:cubicBezTo>
                  <a:close/>
                  <a:moveTo>
                    <a:pt x="17044" y="7380"/>
                  </a:moveTo>
                  <a:lnTo>
                    <a:pt x="17044" y="2655"/>
                  </a:lnTo>
                  <a:cubicBezTo>
                    <a:pt x="17044" y="1141"/>
                    <a:pt x="14862" y="0"/>
                    <a:pt x="11966" y="0"/>
                  </a:cubicBezTo>
                  <a:cubicBezTo>
                    <a:pt x="9072" y="0"/>
                    <a:pt x="6889" y="1141"/>
                    <a:pt x="6889" y="2655"/>
                  </a:cubicBezTo>
                  <a:lnTo>
                    <a:pt x="6889" y="4625"/>
                  </a:lnTo>
                  <a:cubicBezTo>
                    <a:pt x="6331" y="4521"/>
                    <a:pt x="5724" y="4462"/>
                    <a:pt x="5077" y="4462"/>
                  </a:cubicBezTo>
                  <a:cubicBezTo>
                    <a:pt x="2183" y="4462"/>
                    <a:pt x="0" y="5603"/>
                    <a:pt x="0" y="7117"/>
                  </a:cubicBezTo>
                  <a:lnTo>
                    <a:pt x="0" y="18189"/>
                  </a:lnTo>
                  <a:cubicBezTo>
                    <a:pt x="0" y="19702"/>
                    <a:pt x="2183" y="20843"/>
                    <a:pt x="5077" y="20843"/>
                  </a:cubicBezTo>
                  <a:cubicBezTo>
                    <a:pt x="7786" y="20843"/>
                    <a:pt x="9872" y="19843"/>
                    <a:pt x="10129" y="18476"/>
                  </a:cubicBezTo>
                  <a:cubicBezTo>
                    <a:pt x="10540" y="18554"/>
                    <a:pt x="10981" y="18606"/>
                    <a:pt x="11445" y="18630"/>
                  </a:cubicBezTo>
                  <a:lnTo>
                    <a:pt x="11445" y="18945"/>
                  </a:lnTo>
                  <a:cubicBezTo>
                    <a:pt x="11445" y="20458"/>
                    <a:pt x="13628" y="21600"/>
                    <a:pt x="16522" y="21600"/>
                  </a:cubicBezTo>
                  <a:cubicBezTo>
                    <a:pt x="19417" y="21600"/>
                    <a:pt x="21600" y="20458"/>
                    <a:pt x="21600" y="18945"/>
                  </a:cubicBezTo>
                  <a:lnTo>
                    <a:pt x="21600" y="10022"/>
                  </a:lnTo>
                  <a:cubicBezTo>
                    <a:pt x="21600" y="8601"/>
                    <a:pt x="19675" y="7508"/>
                    <a:pt x="17044" y="738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2"/>
            <p:cNvSpPr/>
            <p:nvPr/>
          </p:nvSpPr>
          <p:spPr>
            <a:xfrm>
              <a:off x="3797300" y="1092200"/>
              <a:ext cx="55649" cy="7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83" y="16083"/>
                  </a:moveTo>
                  <a:cubicBezTo>
                    <a:pt x="8525" y="15894"/>
                    <a:pt x="7024" y="15351"/>
                    <a:pt x="5897" y="14501"/>
                  </a:cubicBezTo>
                  <a:cubicBezTo>
                    <a:pt x="4607" y="13527"/>
                    <a:pt x="4049" y="12371"/>
                    <a:pt x="4049" y="10498"/>
                  </a:cubicBezTo>
                  <a:cubicBezTo>
                    <a:pt x="4049" y="8623"/>
                    <a:pt x="4607" y="7467"/>
                    <a:pt x="5897" y="6493"/>
                  </a:cubicBezTo>
                  <a:cubicBezTo>
                    <a:pt x="7024" y="5642"/>
                    <a:pt x="8525" y="5102"/>
                    <a:pt x="10383" y="4921"/>
                  </a:cubicBezTo>
                  <a:cubicBezTo>
                    <a:pt x="10383" y="4921"/>
                    <a:pt x="10383" y="16083"/>
                    <a:pt x="10383" y="16083"/>
                  </a:cubicBezTo>
                  <a:close/>
                  <a:moveTo>
                    <a:pt x="10167" y="0"/>
                  </a:moveTo>
                  <a:lnTo>
                    <a:pt x="10167" y="2946"/>
                  </a:lnTo>
                  <a:cubicBezTo>
                    <a:pt x="3986" y="3429"/>
                    <a:pt x="0" y="6134"/>
                    <a:pt x="0" y="10498"/>
                  </a:cubicBezTo>
                  <a:cubicBezTo>
                    <a:pt x="0" y="14869"/>
                    <a:pt x="3986" y="17563"/>
                    <a:pt x="10167" y="18046"/>
                  </a:cubicBezTo>
                  <a:lnTo>
                    <a:pt x="10167" y="21600"/>
                  </a:lnTo>
                  <a:lnTo>
                    <a:pt x="13474" y="21600"/>
                  </a:lnTo>
                  <a:lnTo>
                    <a:pt x="13474" y="18111"/>
                  </a:lnTo>
                  <a:cubicBezTo>
                    <a:pt x="16786" y="17988"/>
                    <a:pt x="19015" y="17384"/>
                    <a:pt x="21600" y="15869"/>
                  </a:cubicBezTo>
                  <a:lnTo>
                    <a:pt x="18861" y="14475"/>
                  </a:lnTo>
                  <a:cubicBezTo>
                    <a:pt x="17003" y="15591"/>
                    <a:pt x="15491" y="16049"/>
                    <a:pt x="13253" y="16139"/>
                  </a:cubicBezTo>
                  <a:lnTo>
                    <a:pt x="13253" y="4855"/>
                  </a:lnTo>
                  <a:cubicBezTo>
                    <a:pt x="15491" y="4945"/>
                    <a:pt x="17003" y="5403"/>
                    <a:pt x="18861" y="6517"/>
                  </a:cubicBezTo>
                  <a:lnTo>
                    <a:pt x="21600" y="5124"/>
                  </a:lnTo>
                  <a:cubicBezTo>
                    <a:pt x="19015" y="3610"/>
                    <a:pt x="16786" y="3004"/>
                    <a:pt x="13474" y="2883"/>
                  </a:cubicBezTo>
                  <a:lnTo>
                    <a:pt x="13474" y="0"/>
                  </a:lnTo>
                  <a:cubicBezTo>
                    <a:pt x="13474" y="0"/>
                    <a:pt x="10167" y="0"/>
                    <a:pt x="10167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8" name="Grupa 17"/>
          <p:cNvGrpSpPr/>
          <p:nvPr/>
        </p:nvGrpSpPr>
        <p:grpSpPr>
          <a:xfrm>
            <a:off x="853231" y="3231474"/>
            <a:ext cx="511961" cy="519037"/>
            <a:chOff x="5067300" y="901700"/>
            <a:chExt cx="483734" cy="490420"/>
          </a:xfrm>
          <a:solidFill>
            <a:schemeClr val="tx1"/>
          </a:solidFill>
        </p:grpSpPr>
        <p:sp>
          <p:nvSpPr>
            <p:cNvPr id="19" name="Shape 15"/>
            <p:cNvSpPr/>
            <p:nvPr/>
          </p:nvSpPr>
          <p:spPr>
            <a:xfrm>
              <a:off x="5308600" y="1041400"/>
              <a:ext cx="114053" cy="14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7" y="17718"/>
                  </a:moveTo>
                  <a:lnTo>
                    <a:pt x="4865" y="17718"/>
                  </a:lnTo>
                  <a:lnTo>
                    <a:pt x="4865" y="1940"/>
                  </a:lnTo>
                  <a:cubicBezTo>
                    <a:pt x="4865" y="868"/>
                    <a:pt x="3777" y="0"/>
                    <a:pt x="2431" y="0"/>
                  </a:cubicBezTo>
                  <a:cubicBezTo>
                    <a:pt x="1085" y="0"/>
                    <a:pt x="0" y="868"/>
                    <a:pt x="0" y="1940"/>
                  </a:cubicBezTo>
                  <a:lnTo>
                    <a:pt x="0" y="19659"/>
                  </a:lnTo>
                  <a:cubicBezTo>
                    <a:pt x="0" y="20732"/>
                    <a:pt x="1085" y="21600"/>
                    <a:pt x="2431" y="21600"/>
                  </a:cubicBezTo>
                  <a:lnTo>
                    <a:pt x="19167" y="21600"/>
                  </a:lnTo>
                  <a:cubicBezTo>
                    <a:pt x="20510" y="21600"/>
                    <a:pt x="21600" y="20732"/>
                    <a:pt x="21600" y="19659"/>
                  </a:cubicBezTo>
                  <a:cubicBezTo>
                    <a:pt x="21600" y="18587"/>
                    <a:pt x="20510" y="17718"/>
                    <a:pt x="19167" y="1771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16"/>
            <p:cNvSpPr/>
            <p:nvPr/>
          </p:nvSpPr>
          <p:spPr>
            <a:xfrm>
              <a:off x="5308600" y="990600"/>
              <a:ext cx="12836" cy="3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1" y="21600"/>
                  </a:moveTo>
                  <a:cubicBezTo>
                    <a:pt x="16779" y="21600"/>
                    <a:pt x="21600" y="19566"/>
                    <a:pt x="21600" y="17048"/>
                  </a:cubicBezTo>
                  <a:lnTo>
                    <a:pt x="21600" y="4553"/>
                  </a:lnTo>
                  <a:cubicBezTo>
                    <a:pt x="21600" y="2040"/>
                    <a:pt x="16779" y="0"/>
                    <a:pt x="10791" y="0"/>
                  </a:cubicBezTo>
                  <a:cubicBezTo>
                    <a:pt x="4800" y="0"/>
                    <a:pt x="0" y="2040"/>
                    <a:pt x="0" y="4553"/>
                  </a:cubicBezTo>
                  <a:lnTo>
                    <a:pt x="0" y="17048"/>
                  </a:lnTo>
                  <a:cubicBezTo>
                    <a:pt x="0" y="19566"/>
                    <a:pt x="4800" y="21600"/>
                    <a:pt x="10791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17"/>
            <p:cNvSpPr/>
            <p:nvPr/>
          </p:nvSpPr>
          <p:spPr>
            <a:xfrm>
              <a:off x="5473700" y="1168400"/>
              <a:ext cx="30535" cy="1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45" y="21600"/>
                  </a:moveTo>
                  <a:lnTo>
                    <a:pt x="17056" y="21600"/>
                  </a:lnTo>
                  <a:cubicBezTo>
                    <a:pt x="19564" y="21600"/>
                    <a:pt x="21600" y="16769"/>
                    <a:pt x="21600" y="10790"/>
                  </a:cubicBezTo>
                  <a:cubicBezTo>
                    <a:pt x="21600" y="4844"/>
                    <a:pt x="19564" y="0"/>
                    <a:pt x="17056" y="0"/>
                  </a:cubicBezTo>
                  <a:lnTo>
                    <a:pt x="4545" y="0"/>
                  </a:lnTo>
                  <a:cubicBezTo>
                    <a:pt x="2036" y="0"/>
                    <a:pt x="0" y="4844"/>
                    <a:pt x="0" y="10790"/>
                  </a:cubicBezTo>
                  <a:cubicBezTo>
                    <a:pt x="0" y="16769"/>
                    <a:pt x="2036" y="21600"/>
                    <a:pt x="454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18"/>
            <p:cNvSpPr/>
            <p:nvPr/>
          </p:nvSpPr>
          <p:spPr>
            <a:xfrm>
              <a:off x="5308600" y="1320800"/>
              <a:ext cx="12836" cy="30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1" y="0"/>
                  </a:moveTo>
                  <a:cubicBezTo>
                    <a:pt x="4800" y="0"/>
                    <a:pt x="0" y="2035"/>
                    <a:pt x="0" y="4544"/>
                  </a:cubicBezTo>
                  <a:lnTo>
                    <a:pt x="0" y="17055"/>
                  </a:lnTo>
                  <a:cubicBezTo>
                    <a:pt x="0" y="19564"/>
                    <a:pt x="4800" y="21600"/>
                    <a:pt x="10791" y="21600"/>
                  </a:cubicBezTo>
                  <a:cubicBezTo>
                    <a:pt x="16779" y="21600"/>
                    <a:pt x="21600" y="19564"/>
                    <a:pt x="21600" y="17055"/>
                  </a:cubicBezTo>
                  <a:lnTo>
                    <a:pt x="21600" y="4544"/>
                  </a:lnTo>
                  <a:cubicBezTo>
                    <a:pt x="21600" y="2035"/>
                    <a:pt x="16779" y="0"/>
                    <a:pt x="1079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19"/>
            <p:cNvSpPr/>
            <p:nvPr/>
          </p:nvSpPr>
          <p:spPr>
            <a:xfrm>
              <a:off x="5130800" y="1168400"/>
              <a:ext cx="30535" cy="1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0"/>
                  </a:moveTo>
                  <a:lnTo>
                    <a:pt x="4544" y="0"/>
                  </a:lnTo>
                  <a:cubicBezTo>
                    <a:pt x="2040" y="0"/>
                    <a:pt x="0" y="4844"/>
                    <a:pt x="0" y="10790"/>
                  </a:cubicBezTo>
                  <a:cubicBezTo>
                    <a:pt x="0" y="16769"/>
                    <a:pt x="2040" y="21600"/>
                    <a:pt x="4544" y="21600"/>
                  </a:cubicBezTo>
                  <a:lnTo>
                    <a:pt x="17046" y="21600"/>
                  </a:lnTo>
                  <a:cubicBezTo>
                    <a:pt x="19560" y="21600"/>
                    <a:pt x="21600" y="16769"/>
                    <a:pt x="21600" y="10790"/>
                  </a:cubicBezTo>
                  <a:cubicBezTo>
                    <a:pt x="21600" y="4844"/>
                    <a:pt x="19560" y="0"/>
                    <a:pt x="1704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20"/>
            <p:cNvSpPr/>
            <p:nvPr/>
          </p:nvSpPr>
          <p:spPr>
            <a:xfrm>
              <a:off x="5067300" y="901700"/>
              <a:ext cx="483734" cy="49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600" extrusionOk="0">
                  <a:moveTo>
                    <a:pt x="19972" y="8996"/>
                  </a:moveTo>
                  <a:cubicBezTo>
                    <a:pt x="19514" y="7621"/>
                    <a:pt x="18751" y="6383"/>
                    <a:pt x="17760" y="5360"/>
                  </a:cubicBezTo>
                  <a:lnTo>
                    <a:pt x="18636" y="4839"/>
                  </a:lnTo>
                  <a:lnTo>
                    <a:pt x="20841" y="8480"/>
                  </a:lnTo>
                  <a:cubicBezTo>
                    <a:pt x="20841" y="8480"/>
                    <a:pt x="19972" y="8996"/>
                    <a:pt x="19972" y="8996"/>
                  </a:cubicBezTo>
                  <a:close/>
                  <a:moveTo>
                    <a:pt x="10760" y="20467"/>
                  </a:moveTo>
                  <a:cubicBezTo>
                    <a:pt x="6041" y="20467"/>
                    <a:pt x="2201" y="16666"/>
                    <a:pt x="2201" y="11993"/>
                  </a:cubicBezTo>
                  <a:cubicBezTo>
                    <a:pt x="2201" y="8719"/>
                    <a:pt x="4090" y="5879"/>
                    <a:pt x="6842" y="4468"/>
                  </a:cubicBezTo>
                  <a:cubicBezTo>
                    <a:pt x="7100" y="4337"/>
                    <a:pt x="7364" y="4217"/>
                    <a:pt x="7634" y="4113"/>
                  </a:cubicBezTo>
                  <a:cubicBezTo>
                    <a:pt x="7682" y="4096"/>
                    <a:pt x="7730" y="4078"/>
                    <a:pt x="7778" y="4060"/>
                  </a:cubicBezTo>
                  <a:cubicBezTo>
                    <a:pt x="9683" y="3371"/>
                    <a:pt x="11836" y="3371"/>
                    <a:pt x="13741" y="4060"/>
                  </a:cubicBezTo>
                  <a:cubicBezTo>
                    <a:pt x="13789" y="4078"/>
                    <a:pt x="13838" y="4096"/>
                    <a:pt x="13885" y="4113"/>
                  </a:cubicBezTo>
                  <a:cubicBezTo>
                    <a:pt x="14156" y="4217"/>
                    <a:pt x="14421" y="4337"/>
                    <a:pt x="14678" y="4468"/>
                  </a:cubicBezTo>
                  <a:cubicBezTo>
                    <a:pt x="17430" y="5879"/>
                    <a:pt x="19319" y="8719"/>
                    <a:pt x="19319" y="11993"/>
                  </a:cubicBezTo>
                  <a:cubicBezTo>
                    <a:pt x="19319" y="16666"/>
                    <a:pt x="15479" y="20467"/>
                    <a:pt x="10760" y="20467"/>
                  </a:cubicBezTo>
                  <a:close/>
                  <a:moveTo>
                    <a:pt x="678" y="8480"/>
                  </a:moveTo>
                  <a:lnTo>
                    <a:pt x="2884" y="4839"/>
                  </a:lnTo>
                  <a:lnTo>
                    <a:pt x="3760" y="5360"/>
                  </a:lnTo>
                  <a:cubicBezTo>
                    <a:pt x="2770" y="6383"/>
                    <a:pt x="2006" y="7621"/>
                    <a:pt x="1548" y="8996"/>
                  </a:cubicBezTo>
                  <a:cubicBezTo>
                    <a:pt x="1548" y="8996"/>
                    <a:pt x="678" y="8480"/>
                    <a:pt x="678" y="8480"/>
                  </a:cubicBezTo>
                  <a:close/>
                  <a:moveTo>
                    <a:pt x="7044" y="3122"/>
                  </a:moveTo>
                  <a:lnTo>
                    <a:pt x="7044" y="1132"/>
                  </a:lnTo>
                  <a:lnTo>
                    <a:pt x="14476" y="1132"/>
                  </a:lnTo>
                  <a:lnTo>
                    <a:pt x="14476" y="3122"/>
                  </a:lnTo>
                  <a:cubicBezTo>
                    <a:pt x="14408" y="3094"/>
                    <a:pt x="14339" y="3074"/>
                    <a:pt x="14269" y="3048"/>
                  </a:cubicBezTo>
                  <a:cubicBezTo>
                    <a:pt x="14045" y="2962"/>
                    <a:pt x="13820" y="2877"/>
                    <a:pt x="13588" y="2807"/>
                  </a:cubicBezTo>
                  <a:cubicBezTo>
                    <a:pt x="13541" y="2792"/>
                    <a:pt x="13493" y="2783"/>
                    <a:pt x="13446" y="2770"/>
                  </a:cubicBezTo>
                  <a:cubicBezTo>
                    <a:pt x="13188" y="2697"/>
                    <a:pt x="12929" y="2629"/>
                    <a:pt x="12663" y="2576"/>
                  </a:cubicBezTo>
                  <a:cubicBezTo>
                    <a:pt x="12600" y="2563"/>
                    <a:pt x="12536" y="2558"/>
                    <a:pt x="12473" y="2547"/>
                  </a:cubicBezTo>
                  <a:cubicBezTo>
                    <a:pt x="12226" y="2503"/>
                    <a:pt x="11976" y="2461"/>
                    <a:pt x="11723" y="2437"/>
                  </a:cubicBezTo>
                  <a:cubicBezTo>
                    <a:pt x="11403" y="2405"/>
                    <a:pt x="11081" y="2387"/>
                    <a:pt x="10760" y="2387"/>
                  </a:cubicBezTo>
                  <a:cubicBezTo>
                    <a:pt x="10439" y="2387"/>
                    <a:pt x="10117" y="2405"/>
                    <a:pt x="9797" y="2437"/>
                  </a:cubicBezTo>
                  <a:cubicBezTo>
                    <a:pt x="9543" y="2461"/>
                    <a:pt x="9294" y="2503"/>
                    <a:pt x="9047" y="2547"/>
                  </a:cubicBezTo>
                  <a:cubicBezTo>
                    <a:pt x="8984" y="2558"/>
                    <a:pt x="8920" y="2563"/>
                    <a:pt x="8857" y="2576"/>
                  </a:cubicBezTo>
                  <a:cubicBezTo>
                    <a:pt x="8591" y="2629"/>
                    <a:pt x="8332" y="2697"/>
                    <a:pt x="8074" y="2770"/>
                  </a:cubicBezTo>
                  <a:cubicBezTo>
                    <a:pt x="8027" y="2783"/>
                    <a:pt x="7978" y="2792"/>
                    <a:pt x="7932" y="2807"/>
                  </a:cubicBezTo>
                  <a:cubicBezTo>
                    <a:pt x="7700" y="2877"/>
                    <a:pt x="7474" y="2962"/>
                    <a:pt x="7250" y="3048"/>
                  </a:cubicBezTo>
                  <a:cubicBezTo>
                    <a:pt x="7181" y="3074"/>
                    <a:pt x="7111" y="3094"/>
                    <a:pt x="7044" y="3122"/>
                  </a:cubicBezTo>
                  <a:close/>
                  <a:moveTo>
                    <a:pt x="21479" y="8431"/>
                  </a:moveTo>
                  <a:lnTo>
                    <a:pt x="18979" y="4305"/>
                  </a:lnTo>
                  <a:cubicBezTo>
                    <a:pt x="18939" y="4241"/>
                    <a:pt x="18876" y="4195"/>
                    <a:pt x="18803" y="4177"/>
                  </a:cubicBezTo>
                  <a:cubicBezTo>
                    <a:pt x="18730" y="4158"/>
                    <a:pt x="18652" y="4171"/>
                    <a:pt x="18587" y="4209"/>
                  </a:cubicBezTo>
                  <a:lnTo>
                    <a:pt x="17336" y="4951"/>
                  </a:lnTo>
                  <a:cubicBezTo>
                    <a:pt x="16813" y="4472"/>
                    <a:pt x="16239" y="4050"/>
                    <a:pt x="15620" y="3693"/>
                  </a:cubicBezTo>
                  <a:lnTo>
                    <a:pt x="15620" y="566"/>
                  </a:lnTo>
                  <a:cubicBezTo>
                    <a:pt x="15620" y="253"/>
                    <a:pt x="15364" y="0"/>
                    <a:pt x="15048" y="0"/>
                  </a:cubicBezTo>
                  <a:lnTo>
                    <a:pt x="6471" y="0"/>
                  </a:lnTo>
                  <a:cubicBezTo>
                    <a:pt x="6155" y="0"/>
                    <a:pt x="5899" y="253"/>
                    <a:pt x="5899" y="566"/>
                  </a:cubicBezTo>
                  <a:lnTo>
                    <a:pt x="5899" y="3693"/>
                  </a:lnTo>
                  <a:cubicBezTo>
                    <a:pt x="5281" y="4050"/>
                    <a:pt x="4707" y="4472"/>
                    <a:pt x="4184" y="4951"/>
                  </a:cubicBezTo>
                  <a:lnTo>
                    <a:pt x="2933" y="4209"/>
                  </a:lnTo>
                  <a:cubicBezTo>
                    <a:pt x="2868" y="4170"/>
                    <a:pt x="2790" y="4158"/>
                    <a:pt x="2717" y="4177"/>
                  </a:cubicBezTo>
                  <a:cubicBezTo>
                    <a:pt x="2643" y="4195"/>
                    <a:pt x="2580" y="4241"/>
                    <a:pt x="2540" y="4305"/>
                  </a:cubicBezTo>
                  <a:lnTo>
                    <a:pt x="41" y="8431"/>
                  </a:lnTo>
                  <a:cubicBezTo>
                    <a:pt x="-40" y="8565"/>
                    <a:pt x="3" y="8739"/>
                    <a:pt x="139" y="8819"/>
                  </a:cubicBezTo>
                  <a:lnTo>
                    <a:pt x="1385" y="9560"/>
                  </a:lnTo>
                  <a:cubicBezTo>
                    <a:pt x="1179" y="10339"/>
                    <a:pt x="1058" y="11152"/>
                    <a:pt x="1058" y="11993"/>
                  </a:cubicBezTo>
                  <a:cubicBezTo>
                    <a:pt x="1058" y="17290"/>
                    <a:pt x="5410" y="21600"/>
                    <a:pt x="10760" y="21600"/>
                  </a:cubicBezTo>
                  <a:cubicBezTo>
                    <a:pt x="16110" y="21600"/>
                    <a:pt x="20462" y="17290"/>
                    <a:pt x="20462" y="11993"/>
                  </a:cubicBezTo>
                  <a:cubicBezTo>
                    <a:pt x="20462" y="11152"/>
                    <a:pt x="20341" y="10339"/>
                    <a:pt x="20135" y="9560"/>
                  </a:cubicBezTo>
                  <a:lnTo>
                    <a:pt x="21381" y="8819"/>
                  </a:lnTo>
                  <a:cubicBezTo>
                    <a:pt x="21516" y="8739"/>
                    <a:pt x="21560" y="8565"/>
                    <a:pt x="21479" y="843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" name="Grupa 24"/>
          <p:cNvGrpSpPr/>
          <p:nvPr/>
        </p:nvGrpSpPr>
        <p:grpSpPr>
          <a:xfrm>
            <a:off x="835727" y="5477631"/>
            <a:ext cx="546968" cy="419249"/>
            <a:chOff x="5803900" y="927100"/>
            <a:chExt cx="546968" cy="419249"/>
          </a:xfrm>
          <a:solidFill>
            <a:schemeClr val="tx1"/>
          </a:solidFill>
        </p:grpSpPr>
        <p:sp>
          <p:nvSpPr>
            <p:cNvPr id="26" name="Shape 21"/>
            <p:cNvSpPr/>
            <p:nvPr/>
          </p:nvSpPr>
          <p:spPr>
            <a:xfrm>
              <a:off x="5803900" y="927100"/>
              <a:ext cx="543504" cy="39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3045" y="17036"/>
                  </a:moveTo>
                  <a:lnTo>
                    <a:pt x="18495" y="17036"/>
                  </a:lnTo>
                  <a:lnTo>
                    <a:pt x="20065" y="20193"/>
                  </a:lnTo>
                  <a:lnTo>
                    <a:pt x="1476" y="20193"/>
                  </a:lnTo>
                  <a:cubicBezTo>
                    <a:pt x="1476" y="20193"/>
                    <a:pt x="3045" y="17036"/>
                    <a:pt x="3045" y="17036"/>
                  </a:cubicBezTo>
                  <a:close/>
                  <a:moveTo>
                    <a:pt x="3286" y="1407"/>
                  </a:moveTo>
                  <a:lnTo>
                    <a:pt x="18254" y="1407"/>
                  </a:lnTo>
                  <a:lnTo>
                    <a:pt x="18254" y="15630"/>
                  </a:lnTo>
                  <a:lnTo>
                    <a:pt x="3286" y="15630"/>
                  </a:lnTo>
                  <a:cubicBezTo>
                    <a:pt x="3286" y="15630"/>
                    <a:pt x="3286" y="1407"/>
                    <a:pt x="3286" y="1407"/>
                  </a:cubicBezTo>
                  <a:close/>
                  <a:moveTo>
                    <a:pt x="509" y="21600"/>
                  </a:moveTo>
                  <a:lnTo>
                    <a:pt x="21032" y="21600"/>
                  </a:lnTo>
                  <a:cubicBezTo>
                    <a:pt x="21221" y="21600"/>
                    <a:pt x="21395" y="21454"/>
                    <a:pt x="21483" y="21224"/>
                  </a:cubicBezTo>
                  <a:cubicBezTo>
                    <a:pt x="21571" y="20992"/>
                    <a:pt x="21559" y="20714"/>
                    <a:pt x="21452" y="20499"/>
                  </a:cubicBezTo>
                  <a:lnTo>
                    <a:pt x="19272" y="16115"/>
                  </a:lnTo>
                  <a:lnTo>
                    <a:pt x="19272" y="704"/>
                  </a:lnTo>
                  <a:cubicBezTo>
                    <a:pt x="19272" y="317"/>
                    <a:pt x="19044" y="0"/>
                    <a:pt x="18763" y="0"/>
                  </a:cubicBezTo>
                  <a:lnTo>
                    <a:pt x="2777" y="0"/>
                  </a:lnTo>
                  <a:cubicBezTo>
                    <a:pt x="2495" y="0"/>
                    <a:pt x="2267" y="317"/>
                    <a:pt x="2267" y="704"/>
                  </a:cubicBezTo>
                  <a:lnTo>
                    <a:pt x="2267" y="16115"/>
                  </a:lnTo>
                  <a:lnTo>
                    <a:pt x="89" y="20499"/>
                  </a:lnTo>
                  <a:cubicBezTo>
                    <a:pt x="-18" y="20714"/>
                    <a:pt x="-29" y="20994"/>
                    <a:pt x="58" y="21224"/>
                  </a:cubicBezTo>
                  <a:cubicBezTo>
                    <a:pt x="146" y="21454"/>
                    <a:pt x="320" y="21600"/>
                    <a:pt x="509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22"/>
            <p:cNvSpPr/>
            <p:nvPr/>
          </p:nvSpPr>
          <p:spPr>
            <a:xfrm>
              <a:off x="5867400" y="1282700"/>
              <a:ext cx="25710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2" y="0"/>
                  </a:moveTo>
                  <a:lnTo>
                    <a:pt x="5396" y="0"/>
                  </a:lnTo>
                  <a:cubicBezTo>
                    <a:pt x="2416" y="0"/>
                    <a:pt x="0" y="4838"/>
                    <a:pt x="0" y="10820"/>
                  </a:cubicBezTo>
                  <a:cubicBezTo>
                    <a:pt x="0" y="16764"/>
                    <a:pt x="2416" y="21600"/>
                    <a:pt x="5396" y="21600"/>
                  </a:cubicBezTo>
                  <a:lnTo>
                    <a:pt x="16202" y="21600"/>
                  </a:lnTo>
                  <a:cubicBezTo>
                    <a:pt x="19182" y="21600"/>
                    <a:pt x="21600" y="16764"/>
                    <a:pt x="21600" y="10820"/>
                  </a:cubicBezTo>
                  <a:cubicBezTo>
                    <a:pt x="21600" y="4838"/>
                    <a:pt x="19182" y="0"/>
                    <a:pt x="16202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23"/>
            <p:cNvSpPr/>
            <p:nvPr/>
          </p:nvSpPr>
          <p:spPr>
            <a:xfrm>
              <a:off x="6057900" y="1282700"/>
              <a:ext cx="38038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38" y="0"/>
                  </a:moveTo>
                  <a:lnTo>
                    <a:pt x="3655" y="0"/>
                  </a:lnTo>
                  <a:cubicBezTo>
                    <a:pt x="1641" y="0"/>
                    <a:pt x="0" y="4838"/>
                    <a:pt x="0" y="10820"/>
                  </a:cubicBezTo>
                  <a:cubicBezTo>
                    <a:pt x="0" y="16764"/>
                    <a:pt x="1641" y="21600"/>
                    <a:pt x="3655" y="21600"/>
                  </a:cubicBezTo>
                  <a:lnTo>
                    <a:pt x="17938" y="21600"/>
                  </a:lnTo>
                  <a:cubicBezTo>
                    <a:pt x="19967" y="21600"/>
                    <a:pt x="21600" y="16764"/>
                    <a:pt x="21600" y="10820"/>
                  </a:cubicBezTo>
                  <a:cubicBezTo>
                    <a:pt x="21600" y="4838"/>
                    <a:pt x="19967" y="0"/>
                    <a:pt x="17938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24"/>
            <p:cNvSpPr/>
            <p:nvPr/>
          </p:nvSpPr>
          <p:spPr>
            <a:xfrm>
              <a:off x="6108700" y="1282700"/>
              <a:ext cx="38040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2" y="0"/>
                  </a:moveTo>
                  <a:lnTo>
                    <a:pt x="3655" y="0"/>
                  </a:lnTo>
                  <a:cubicBezTo>
                    <a:pt x="1634" y="0"/>
                    <a:pt x="0" y="4838"/>
                    <a:pt x="0" y="10820"/>
                  </a:cubicBezTo>
                  <a:cubicBezTo>
                    <a:pt x="0" y="16764"/>
                    <a:pt x="1634" y="21600"/>
                    <a:pt x="3655" y="21600"/>
                  </a:cubicBezTo>
                  <a:lnTo>
                    <a:pt x="17952" y="21600"/>
                  </a:lnTo>
                  <a:cubicBezTo>
                    <a:pt x="19966" y="21600"/>
                    <a:pt x="21600" y="16764"/>
                    <a:pt x="21600" y="10820"/>
                  </a:cubicBezTo>
                  <a:cubicBezTo>
                    <a:pt x="21600" y="4838"/>
                    <a:pt x="19966" y="0"/>
                    <a:pt x="17952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25"/>
            <p:cNvSpPr/>
            <p:nvPr/>
          </p:nvSpPr>
          <p:spPr>
            <a:xfrm>
              <a:off x="6007100" y="1282700"/>
              <a:ext cx="38027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0" y="0"/>
                  </a:moveTo>
                  <a:lnTo>
                    <a:pt x="3663" y="0"/>
                  </a:lnTo>
                  <a:cubicBezTo>
                    <a:pt x="1635" y="0"/>
                    <a:pt x="0" y="4838"/>
                    <a:pt x="0" y="10820"/>
                  </a:cubicBezTo>
                  <a:cubicBezTo>
                    <a:pt x="0" y="16764"/>
                    <a:pt x="1635" y="21600"/>
                    <a:pt x="3663" y="21600"/>
                  </a:cubicBezTo>
                  <a:lnTo>
                    <a:pt x="17950" y="21600"/>
                  </a:lnTo>
                  <a:cubicBezTo>
                    <a:pt x="19965" y="21600"/>
                    <a:pt x="21600" y="16764"/>
                    <a:pt x="21600" y="10820"/>
                  </a:cubicBezTo>
                  <a:cubicBezTo>
                    <a:pt x="21600" y="4838"/>
                    <a:pt x="19965" y="0"/>
                    <a:pt x="1795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 26"/>
            <p:cNvSpPr/>
            <p:nvPr/>
          </p:nvSpPr>
          <p:spPr>
            <a:xfrm>
              <a:off x="5956300" y="1282700"/>
              <a:ext cx="38051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3" y="0"/>
                  </a:moveTo>
                  <a:lnTo>
                    <a:pt x="3661" y="0"/>
                  </a:lnTo>
                  <a:cubicBezTo>
                    <a:pt x="1633" y="0"/>
                    <a:pt x="0" y="4838"/>
                    <a:pt x="0" y="10820"/>
                  </a:cubicBezTo>
                  <a:cubicBezTo>
                    <a:pt x="0" y="16764"/>
                    <a:pt x="1633" y="21600"/>
                    <a:pt x="3661" y="21600"/>
                  </a:cubicBezTo>
                  <a:lnTo>
                    <a:pt x="17953" y="21600"/>
                  </a:lnTo>
                  <a:cubicBezTo>
                    <a:pt x="19959" y="21600"/>
                    <a:pt x="21600" y="16764"/>
                    <a:pt x="21600" y="10820"/>
                  </a:cubicBezTo>
                  <a:cubicBezTo>
                    <a:pt x="21600" y="4838"/>
                    <a:pt x="19959" y="0"/>
                    <a:pt x="1795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27"/>
            <p:cNvSpPr/>
            <p:nvPr/>
          </p:nvSpPr>
          <p:spPr>
            <a:xfrm>
              <a:off x="5905500" y="1282700"/>
              <a:ext cx="38026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1" y="0"/>
                  </a:moveTo>
                  <a:lnTo>
                    <a:pt x="3650" y="0"/>
                  </a:lnTo>
                  <a:cubicBezTo>
                    <a:pt x="1635" y="0"/>
                    <a:pt x="0" y="4838"/>
                    <a:pt x="0" y="10820"/>
                  </a:cubicBezTo>
                  <a:cubicBezTo>
                    <a:pt x="0" y="16764"/>
                    <a:pt x="1635" y="21600"/>
                    <a:pt x="3650" y="21600"/>
                  </a:cubicBezTo>
                  <a:lnTo>
                    <a:pt x="17951" y="21600"/>
                  </a:lnTo>
                  <a:cubicBezTo>
                    <a:pt x="19959" y="21600"/>
                    <a:pt x="21600" y="16764"/>
                    <a:pt x="21600" y="10820"/>
                  </a:cubicBezTo>
                  <a:cubicBezTo>
                    <a:pt x="21600" y="4838"/>
                    <a:pt x="19959" y="0"/>
                    <a:pt x="1795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28"/>
            <p:cNvSpPr/>
            <p:nvPr/>
          </p:nvSpPr>
          <p:spPr>
            <a:xfrm>
              <a:off x="6159500" y="1282700"/>
              <a:ext cx="38026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1" y="0"/>
                  </a:moveTo>
                  <a:lnTo>
                    <a:pt x="3650" y="0"/>
                  </a:lnTo>
                  <a:cubicBezTo>
                    <a:pt x="1641" y="0"/>
                    <a:pt x="0" y="4838"/>
                    <a:pt x="0" y="10820"/>
                  </a:cubicBezTo>
                  <a:cubicBezTo>
                    <a:pt x="0" y="16764"/>
                    <a:pt x="1641" y="21600"/>
                    <a:pt x="3650" y="21600"/>
                  </a:cubicBezTo>
                  <a:lnTo>
                    <a:pt x="17951" y="21600"/>
                  </a:lnTo>
                  <a:cubicBezTo>
                    <a:pt x="19966" y="21600"/>
                    <a:pt x="21600" y="16764"/>
                    <a:pt x="21600" y="10820"/>
                  </a:cubicBezTo>
                  <a:cubicBezTo>
                    <a:pt x="21600" y="4838"/>
                    <a:pt x="19966" y="0"/>
                    <a:pt x="1795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29"/>
            <p:cNvSpPr/>
            <p:nvPr/>
          </p:nvSpPr>
          <p:spPr>
            <a:xfrm>
              <a:off x="6210300" y="1282700"/>
              <a:ext cx="38026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0" y="0"/>
                  </a:moveTo>
                  <a:lnTo>
                    <a:pt x="3649" y="0"/>
                  </a:lnTo>
                  <a:cubicBezTo>
                    <a:pt x="1634" y="0"/>
                    <a:pt x="0" y="4838"/>
                    <a:pt x="0" y="10820"/>
                  </a:cubicBezTo>
                  <a:cubicBezTo>
                    <a:pt x="0" y="16764"/>
                    <a:pt x="1634" y="21600"/>
                    <a:pt x="3649" y="21600"/>
                  </a:cubicBezTo>
                  <a:lnTo>
                    <a:pt x="17950" y="21600"/>
                  </a:lnTo>
                  <a:cubicBezTo>
                    <a:pt x="19965" y="21600"/>
                    <a:pt x="21600" y="16764"/>
                    <a:pt x="21600" y="10820"/>
                  </a:cubicBezTo>
                  <a:cubicBezTo>
                    <a:pt x="21600" y="4838"/>
                    <a:pt x="19965" y="0"/>
                    <a:pt x="1795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30"/>
            <p:cNvSpPr/>
            <p:nvPr/>
          </p:nvSpPr>
          <p:spPr>
            <a:xfrm>
              <a:off x="6261100" y="1282700"/>
              <a:ext cx="25698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1" y="0"/>
                  </a:moveTo>
                  <a:lnTo>
                    <a:pt x="5401" y="0"/>
                  </a:lnTo>
                  <a:cubicBezTo>
                    <a:pt x="2419" y="0"/>
                    <a:pt x="0" y="4838"/>
                    <a:pt x="0" y="10820"/>
                  </a:cubicBezTo>
                  <a:cubicBezTo>
                    <a:pt x="0" y="16764"/>
                    <a:pt x="2419" y="21600"/>
                    <a:pt x="5401" y="21600"/>
                  </a:cubicBezTo>
                  <a:lnTo>
                    <a:pt x="16201" y="21600"/>
                  </a:lnTo>
                  <a:cubicBezTo>
                    <a:pt x="19182" y="21600"/>
                    <a:pt x="21600" y="16764"/>
                    <a:pt x="21600" y="10820"/>
                  </a:cubicBezTo>
                  <a:cubicBezTo>
                    <a:pt x="21600" y="4838"/>
                    <a:pt x="19182" y="0"/>
                    <a:pt x="1620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Shape 31"/>
            <p:cNvSpPr/>
            <p:nvPr/>
          </p:nvSpPr>
          <p:spPr>
            <a:xfrm>
              <a:off x="5880100" y="1257300"/>
              <a:ext cx="25710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4828"/>
                    <a:pt x="19182" y="0"/>
                    <a:pt x="16202" y="0"/>
                  </a:cubicBezTo>
                  <a:lnTo>
                    <a:pt x="5407" y="0"/>
                  </a:lnTo>
                  <a:cubicBezTo>
                    <a:pt x="2417" y="0"/>
                    <a:pt x="0" y="4828"/>
                    <a:pt x="0" y="10799"/>
                  </a:cubicBezTo>
                  <a:cubicBezTo>
                    <a:pt x="0" y="16772"/>
                    <a:pt x="2417" y="21600"/>
                    <a:pt x="5407" y="21600"/>
                  </a:cubicBezTo>
                  <a:lnTo>
                    <a:pt x="16202" y="21600"/>
                  </a:lnTo>
                  <a:cubicBezTo>
                    <a:pt x="19182" y="21600"/>
                    <a:pt x="21600" y="16772"/>
                    <a:pt x="21600" y="1079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32"/>
            <p:cNvSpPr/>
            <p:nvPr/>
          </p:nvSpPr>
          <p:spPr>
            <a:xfrm>
              <a:off x="5969000" y="1257300"/>
              <a:ext cx="3960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5" y="21600"/>
                  </a:moveTo>
                  <a:lnTo>
                    <a:pt x="18095" y="21600"/>
                  </a:lnTo>
                  <a:cubicBezTo>
                    <a:pt x="20030" y="21600"/>
                    <a:pt x="21600" y="16772"/>
                    <a:pt x="21600" y="10799"/>
                  </a:cubicBezTo>
                  <a:cubicBezTo>
                    <a:pt x="21600" y="4828"/>
                    <a:pt x="20030" y="0"/>
                    <a:pt x="18095" y="0"/>
                  </a:cubicBezTo>
                  <a:lnTo>
                    <a:pt x="3505" y="0"/>
                  </a:lnTo>
                  <a:cubicBezTo>
                    <a:pt x="1570" y="0"/>
                    <a:pt x="0" y="4828"/>
                    <a:pt x="0" y="10799"/>
                  </a:cubicBezTo>
                  <a:cubicBezTo>
                    <a:pt x="0" y="16772"/>
                    <a:pt x="1570" y="21600"/>
                    <a:pt x="350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33"/>
            <p:cNvSpPr/>
            <p:nvPr/>
          </p:nvSpPr>
          <p:spPr>
            <a:xfrm>
              <a:off x="6083300" y="1257300"/>
              <a:ext cx="39614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3" y="21600"/>
                  </a:moveTo>
                  <a:lnTo>
                    <a:pt x="18097" y="21600"/>
                  </a:lnTo>
                  <a:cubicBezTo>
                    <a:pt x="20031" y="21600"/>
                    <a:pt x="21600" y="16772"/>
                    <a:pt x="21600" y="10799"/>
                  </a:cubicBezTo>
                  <a:cubicBezTo>
                    <a:pt x="21600" y="4828"/>
                    <a:pt x="20031" y="0"/>
                    <a:pt x="18097" y="0"/>
                  </a:cubicBezTo>
                  <a:lnTo>
                    <a:pt x="3503" y="0"/>
                  </a:lnTo>
                  <a:cubicBezTo>
                    <a:pt x="1569" y="0"/>
                    <a:pt x="0" y="4828"/>
                    <a:pt x="0" y="10799"/>
                  </a:cubicBezTo>
                  <a:cubicBezTo>
                    <a:pt x="0" y="16772"/>
                    <a:pt x="1569" y="21600"/>
                    <a:pt x="3503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 34"/>
            <p:cNvSpPr/>
            <p:nvPr/>
          </p:nvSpPr>
          <p:spPr>
            <a:xfrm>
              <a:off x="6134100" y="1257300"/>
              <a:ext cx="3960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7" y="21600"/>
                  </a:moveTo>
                  <a:lnTo>
                    <a:pt x="18095" y="21600"/>
                  </a:lnTo>
                  <a:cubicBezTo>
                    <a:pt x="20037" y="21600"/>
                    <a:pt x="21600" y="16772"/>
                    <a:pt x="21600" y="10799"/>
                  </a:cubicBezTo>
                  <a:cubicBezTo>
                    <a:pt x="21600" y="4828"/>
                    <a:pt x="20037" y="0"/>
                    <a:pt x="18095" y="0"/>
                  </a:cubicBezTo>
                  <a:lnTo>
                    <a:pt x="3517" y="0"/>
                  </a:lnTo>
                  <a:cubicBezTo>
                    <a:pt x="1570" y="0"/>
                    <a:pt x="0" y="4828"/>
                    <a:pt x="0" y="10799"/>
                  </a:cubicBezTo>
                  <a:cubicBezTo>
                    <a:pt x="0" y="16772"/>
                    <a:pt x="1570" y="21600"/>
                    <a:pt x="3517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35"/>
            <p:cNvSpPr/>
            <p:nvPr/>
          </p:nvSpPr>
          <p:spPr>
            <a:xfrm>
              <a:off x="6032500" y="1257300"/>
              <a:ext cx="39613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3" y="21600"/>
                  </a:moveTo>
                  <a:lnTo>
                    <a:pt x="18097" y="21600"/>
                  </a:lnTo>
                  <a:cubicBezTo>
                    <a:pt x="20031" y="21600"/>
                    <a:pt x="21600" y="16772"/>
                    <a:pt x="21600" y="10799"/>
                  </a:cubicBezTo>
                  <a:cubicBezTo>
                    <a:pt x="21600" y="4828"/>
                    <a:pt x="20031" y="0"/>
                    <a:pt x="18097" y="0"/>
                  </a:cubicBezTo>
                  <a:lnTo>
                    <a:pt x="3503" y="0"/>
                  </a:lnTo>
                  <a:cubicBezTo>
                    <a:pt x="1576" y="0"/>
                    <a:pt x="0" y="4828"/>
                    <a:pt x="0" y="10799"/>
                  </a:cubicBezTo>
                  <a:cubicBezTo>
                    <a:pt x="0" y="16772"/>
                    <a:pt x="1576" y="21600"/>
                    <a:pt x="3503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36"/>
            <p:cNvSpPr/>
            <p:nvPr/>
          </p:nvSpPr>
          <p:spPr>
            <a:xfrm>
              <a:off x="5918200" y="1257300"/>
              <a:ext cx="3960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4828"/>
                    <a:pt x="20030" y="0"/>
                    <a:pt x="18096" y="0"/>
                  </a:cubicBezTo>
                  <a:lnTo>
                    <a:pt x="3511" y="0"/>
                  </a:lnTo>
                  <a:cubicBezTo>
                    <a:pt x="1570" y="0"/>
                    <a:pt x="0" y="4828"/>
                    <a:pt x="0" y="10799"/>
                  </a:cubicBezTo>
                  <a:cubicBezTo>
                    <a:pt x="0" y="16772"/>
                    <a:pt x="1570" y="21600"/>
                    <a:pt x="3511" y="21600"/>
                  </a:cubicBezTo>
                  <a:lnTo>
                    <a:pt x="18096" y="21600"/>
                  </a:lnTo>
                  <a:cubicBezTo>
                    <a:pt x="20030" y="21600"/>
                    <a:pt x="21600" y="16772"/>
                    <a:pt x="21600" y="1079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37"/>
            <p:cNvSpPr/>
            <p:nvPr/>
          </p:nvSpPr>
          <p:spPr>
            <a:xfrm>
              <a:off x="6184900" y="1257300"/>
              <a:ext cx="3960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4828"/>
                    <a:pt x="20030" y="0"/>
                    <a:pt x="18096" y="0"/>
                  </a:cubicBezTo>
                  <a:lnTo>
                    <a:pt x="3504" y="0"/>
                  </a:lnTo>
                  <a:cubicBezTo>
                    <a:pt x="1570" y="0"/>
                    <a:pt x="0" y="4828"/>
                    <a:pt x="0" y="10799"/>
                  </a:cubicBezTo>
                  <a:cubicBezTo>
                    <a:pt x="0" y="16772"/>
                    <a:pt x="1570" y="21600"/>
                    <a:pt x="3504" y="21600"/>
                  </a:cubicBezTo>
                  <a:lnTo>
                    <a:pt x="18096" y="21600"/>
                  </a:lnTo>
                  <a:cubicBezTo>
                    <a:pt x="20030" y="21600"/>
                    <a:pt x="21600" y="16772"/>
                    <a:pt x="21600" y="1079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38"/>
            <p:cNvSpPr/>
            <p:nvPr/>
          </p:nvSpPr>
          <p:spPr>
            <a:xfrm>
              <a:off x="6235700" y="1257300"/>
              <a:ext cx="25699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4828"/>
                    <a:pt x="19192" y="0"/>
                    <a:pt x="16211" y="0"/>
                  </a:cubicBezTo>
                  <a:lnTo>
                    <a:pt x="5400" y="0"/>
                  </a:lnTo>
                  <a:cubicBezTo>
                    <a:pt x="2408" y="0"/>
                    <a:pt x="0" y="4828"/>
                    <a:pt x="0" y="10799"/>
                  </a:cubicBezTo>
                  <a:cubicBezTo>
                    <a:pt x="0" y="16772"/>
                    <a:pt x="2408" y="21600"/>
                    <a:pt x="5400" y="21600"/>
                  </a:cubicBezTo>
                  <a:lnTo>
                    <a:pt x="16211" y="21600"/>
                  </a:lnTo>
                  <a:cubicBezTo>
                    <a:pt x="19192" y="21600"/>
                    <a:pt x="21600" y="16772"/>
                    <a:pt x="21600" y="1079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39"/>
            <p:cNvSpPr/>
            <p:nvPr/>
          </p:nvSpPr>
          <p:spPr>
            <a:xfrm>
              <a:off x="5803900" y="1333500"/>
              <a:ext cx="546968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46" y="0"/>
                  </a:moveTo>
                  <a:lnTo>
                    <a:pt x="253" y="0"/>
                  </a:lnTo>
                  <a:cubicBezTo>
                    <a:pt x="114" y="0"/>
                    <a:pt x="0" y="4857"/>
                    <a:pt x="0" y="10820"/>
                  </a:cubicBezTo>
                  <a:cubicBezTo>
                    <a:pt x="0" y="16805"/>
                    <a:pt x="114" y="21600"/>
                    <a:pt x="253" y="21600"/>
                  </a:cubicBezTo>
                  <a:lnTo>
                    <a:pt x="21346" y="21600"/>
                  </a:lnTo>
                  <a:cubicBezTo>
                    <a:pt x="21487" y="21600"/>
                    <a:pt x="21600" y="16805"/>
                    <a:pt x="21600" y="10820"/>
                  </a:cubicBezTo>
                  <a:cubicBezTo>
                    <a:pt x="21600" y="4857"/>
                    <a:pt x="21487" y="0"/>
                    <a:pt x="2134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40"/>
            <p:cNvSpPr/>
            <p:nvPr/>
          </p:nvSpPr>
          <p:spPr>
            <a:xfrm>
              <a:off x="5969000" y="1015999"/>
              <a:ext cx="176585" cy="174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2" extrusionOk="0">
                  <a:moveTo>
                    <a:pt x="20814" y="17988"/>
                  </a:moveTo>
                  <a:lnTo>
                    <a:pt x="7220" y="17988"/>
                  </a:lnTo>
                  <a:cubicBezTo>
                    <a:pt x="10751" y="15675"/>
                    <a:pt x="14882" y="11012"/>
                    <a:pt x="17819" y="5315"/>
                  </a:cubicBezTo>
                  <a:lnTo>
                    <a:pt x="17762" y="6013"/>
                  </a:lnTo>
                  <a:cubicBezTo>
                    <a:pt x="17728" y="6453"/>
                    <a:pt x="18050" y="6831"/>
                    <a:pt x="18484" y="6867"/>
                  </a:cubicBezTo>
                  <a:cubicBezTo>
                    <a:pt x="18505" y="6867"/>
                    <a:pt x="18526" y="6872"/>
                    <a:pt x="18548" y="6872"/>
                  </a:cubicBezTo>
                  <a:cubicBezTo>
                    <a:pt x="18954" y="6872"/>
                    <a:pt x="19297" y="6557"/>
                    <a:pt x="19331" y="6140"/>
                  </a:cubicBezTo>
                  <a:lnTo>
                    <a:pt x="19752" y="851"/>
                  </a:lnTo>
                  <a:cubicBezTo>
                    <a:pt x="19752" y="837"/>
                    <a:pt x="19743" y="828"/>
                    <a:pt x="19743" y="813"/>
                  </a:cubicBezTo>
                  <a:cubicBezTo>
                    <a:pt x="19749" y="670"/>
                    <a:pt x="19717" y="531"/>
                    <a:pt x="19651" y="411"/>
                  </a:cubicBezTo>
                  <a:cubicBezTo>
                    <a:pt x="19640" y="388"/>
                    <a:pt x="19623" y="372"/>
                    <a:pt x="19607" y="347"/>
                  </a:cubicBezTo>
                  <a:cubicBezTo>
                    <a:pt x="19537" y="240"/>
                    <a:pt x="19443" y="157"/>
                    <a:pt x="19324" y="93"/>
                  </a:cubicBezTo>
                  <a:cubicBezTo>
                    <a:pt x="19312" y="85"/>
                    <a:pt x="19306" y="68"/>
                    <a:pt x="19291" y="62"/>
                  </a:cubicBezTo>
                  <a:cubicBezTo>
                    <a:pt x="19283" y="59"/>
                    <a:pt x="19277" y="62"/>
                    <a:pt x="19273" y="62"/>
                  </a:cubicBezTo>
                  <a:cubicBezTo>
                    <a:pt x="19261" y="56"/>
                    <a:pt x="19255" y="45"/>
                    <a:pt x="19242" y="42"/>
                  </a:cubicBezTo>
                  <a:cubicBezTo>
                    <a:pt x="19115" y="-8"/>
                    <a:pt x="18988" y="-8"/>
                    <a:pt x="18859" y="12"/>
                  </a:cubicBezTo>
                  <a:cubicBezTo>
                    <a:pt x="18827" y="15"/>
                    <a:pt x="18800" y="26"/>
                    <a:pt x="18769" y="32"/>
                  </a:cubicBezTo>
                  <a:cubicBezTo>
                    <a:pt x="18633" y="68"/>
                    <a:pt x="18505" y="133"/>
                    <a:pt x="18405" y="234"/>
                  </a:cubicBezTo>
                  <a:lnTo>
                    <a:pt x="18401" y="237"/>
                  </a:lnTo>
                  <a:lnTo>
                    <a:pt x="18399" y="240"/>
                  </a:lnTo>
                  <a:cubicBezTo>
                    <a:pt x="18399" y="240"/>
                    <a:pt x="18396" y="240"/>
                    <a:pt x="18396" y="243"/>
                  </a:cubicBezTo>
                  <a:lnTo>
                    <a:pt x="14767" y="4078"/>
                  </a:lnTo>
                  <a:cubicBezTo>
                    <a:pt x="14467" y="4395"/>
                    <a:pt x="14480" y="4897"/>
                    <a:pt x="14795" y="5199"/>
                  </a:cubicBezTo>
                  <a:cubicBezTo>
                    <a:pt x="15107" y="5503"/>
                    <a:pt x="15608" y="5490"/>
                    <a:pt x="15905" y="5176"/>
                  </a:cubicBezTo>
                  <a:lnTo>
                    <a:pt x="16403" y="4649"/>
                  </a:lnTo>
                  <a:cubicBezTo>
                    <a:pt x="12655" y="11947"/>
                    <a:pt x="7080" y="17099"/>
                    <a:pt x="3869" y="17876"/>
                  </a:cubicBezTo>
                  <a:lnTo>
                    <a:pt x="3869" y="888"/>
                  </a:lnTo>
                  <a:cubicBezTo>
                    <a:pt x="3869" y="448"/>
                    <a:pt x="3515" y="93"/>
                    <a:pt x="3083" y="93"/>
                  </a:cubicBezTo>
                  <a:cubicBezTo>
                    <a:pt x="2646" y="93"/>
                    <a:pt x="2297" y="448"/>
                    <a:pt x="2297" y="888"/>
                  </a:cubicBezTo>
                  <a:lnTo>
                    <a:pt x="2297" y="17988"/>
                  </a:lnTo>
                  <a:lnTo>
                    <a:pt x="789" y="17988"/>
                  </a:lnTo>
                  <a:cubicBezTo>
                    <a:pt x="352" y="17988"/>
                    <a:pt x="0" y="18342"/>
                    <a:pt x="0" y="18783"/>
                  </a:cubicBezTo>
                  <a:cubicBezTo>
                    <a:pt x="0" y="19217"/>
                    <a:pt x="352" y="19573"/>
                    <a:pt x="789" y="19573"/>
                  </a:cubicBezTo>
                  <a:lnTo>
                    <a:pt x="2297" y="19573"/>
                  </a:lnTo>
                  <a:lnTo>
                    <a:pt x="2297" y="20797"/>
                  </a:lnTo>
                  <a:cubicBezTo>
                    <a:pt x="2297" y="21237"/>
                    <a:pt x="2646" y="21592"/>
                    <a:pt x="3083" y="21592"/>
                  </a:cubicBezTo>
                  <a:cubicBezTo>
                    <a:pt x="3515" y="21592"/>
                    <a:pt x="3869" y="21237"/>
                    <a:pt x="3869" y="20797"/>
                  </a:cubicBezTo>
                  <a:lnTo>
                    <a:pt x="3869" y="19573"/>
                  </a:lnTo>
                  <a:lnTo>
                    <a:pt x="20814" y="19573"/>
                  </a:lnTo>
                  <a:cubicBezTo>
                    <a:pt x="21247" y="19573"/>
                    <a:pt x="21600" y="19217"/>
                    <a:pt x="21600" y="18783"/>
                  </a:cubicBezTo>
                  <a:cubicBezTo>
                    <a:pt x="21600" y="18342"/>
                    <a:pt x="21247" y="17988"/>
                    <a:pt x="20814" y="1798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026" name="Picture 2" descr="http://pre06.deviantart.net/19ce/th/pre/i/2012/171/0/3/crystal_ball_by_kestya-d52gkyf.pn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ymbol zastępczy tekstu 7"/>
          <p:cNvSpPr>
            <a:spLocks noGrp="1"/>
          </p:cNvSpPr>
          <p:nvPr>
            <p:ph type="body" sz="quarter" idx="16"/>
          </p:nvPr>
        </p:nvSpPr>
        <p:spPr>
          <a:xfrm>
            <a:off x="1599296" y="5548020"/>
            <a:ext cx="3745740" cy="287417"/>
          </a:xfrm>
        </p:spPr>
        <p:txBody>
          <a:bodyPr/>
          <a:lstStyle/>
          <a:p>
            <a:r>
              <a:rPr lang="en-US" noProof="1" smtClean="0"/>
              <a:t>Start Engagement Campaigns towards potential Whales and Highrollers via Push Messaging and Email in order to further engage them as soon as possible</a:t>
            </a:r>
            <a:endParaRPr lang="en-US" noProof="1"/>
          </a:p>
        </p:txBody>
      </p:sp>
      <p:sp>
        <p:nvSpPr>
          <p:cNvPr id="47" name="Shape 6"/>
          <p:cNvSpPr/>
          <p:nvPr/>
        </p:nvSpPr>
        <p:spPr>
          <a:xfrm>
            <a:off x="873652" y="4154020"/>
            <a:ext cx="507228" cy="552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246"/>
                </a:moveTo>
                <a:cubicBezTo>
                  <a:pt x="9723" y="18246"/>
                  <a:pt x="8826" y="17538"/>
                  <a:pt x="8646" y="16610"/>
                </a:cubicBezTo>
                <a:cubicBezTo>
                  <a:pt x="9412" y="16738"/>
                  <a:pt x="10170" y="16802"/>
                  <a:pt x="10906" y="16802"/>
                </a:cubicBezTo>
                <a:cubicBezTo>
                  <a:pt x="11619" y="16802"/>
                  <a:pt x="12305" y="16741"/>
                  <a:pt x="12953" y="16621"/>
                </a:cubicBezTo>
                <a:cubicBezTo>
                  <a:pt x="12768" y="17544"/>
                  <a:pt x="11873" y="18246"/>
                  <a:pt x="10800" y="18246"/>
                </a:cubicBezTo>
                <a:close/>
                <a:moveTo>
                  <a:pt x="13218" y="15999"/>
                </a:moveTo>
                <a:cubicBezTo>
                  <a:pt x="12500" y="16165"/>
                  <a:pt x="11723" y="16249"/>
                  <a:pt x="10906" y="16249"/>
                </a:cubicBezTo>
                <a:cubicBezTo>
                  <a:pt x="10085" y="16249"/>
                  <a:pt x="9232" y="16164"/>
                  <a:pt x="8372" y="15996"/>
                </a:cubicBezTo>
                <a:cubicBezTo>
                  <a:pt x="8281" y="15981"/>
                  <a:pt x="8187" y="15999"/>
                  <a:pt x="8115" y="16052"/>
                </a:cubicBezTo>
                <a:cubicBezTo>
                  <a:pt x="8044" y="16104"/>
                  <a:pt x="8002" y="16183"/>
                  <a:pt x="8002" y="16267"/>
                </a:cubicBezTo>
                <a:cubicBezTo>
                  <a:pt x="8002" y="17663"/>
                  <a:pt x="9258" y="18799"/>
                  <a:pt x="10801" y="18799"/>
                </a:cubicBezTo>
                <a:cubicBezTo>
                  <a:pt x="12344" y="18799"/>
                  <a:pt x="13600" y="17663"/>
                  <a:pt x="13600" y="16267"/>
                </a:cubicBezTo>
                <a:cubicBezTo>
                  <a:pt x="13600" y="16182"/>
                  <a:pt x="13556" y="16101"/>
                  <a:pt x="13482" y="16049"/>
                </a:cubicBezTo>
                <a:cubicBezTo>
                  <a:pt x="13407" y="15996"/>
                  <a:pt x="13310" y="15976"/>
                  <a:pt x="13218" y="15999"/>
                </a:cubicBezTo>
                <a:close/>
                <a:moveTo>
                  <a:pt x="16845" y="18507"/>
                </a:moveTo>
                <a:cubicBezTo>
                  <a:pt x="18513" y="16737"/>
                  <a:pt x="19049" y="14802"/>
                  <a:pt x="19186" y="14168"/>
                </a:cubicBezTo>
                <a:cubicBezTo>
                  <a:pt x="19300" y="14150"/>
                  <a:pt x="19448" y="14117"/>
                  <a:pt x="19612" y="14067"/>
                </a:cubicBezTo>
                <a:cubicBezTo>
                  <a:pt x="19557" y="15488"/>
                  <a:pt x="20004" y="17636"/>
                  <a:pt x="20161" y="18343"/>
                </a:cubicBezTo>
                <a:cubicBezTo>
                  <a:pt x="18923" y="18749"/>
                  <a:pt x="17551" y="18619"/>
                  <a:pt x="16845" y="18507"/>
                </a:cubicBezTo>
                <a:close/>
                <a:moveTo>
                  <a:pt x="1439" y="18343"/>
                </a:moveTo>
                <a:cubicBezTo>
                  <a:pt x="1597" y="17636"/>
                  <a:pt x="2044" y="15488"/>
                  <a:pt x="1989" y="14067"/>
                </a:cubicBezTo>
                <a:cubicBezTo>
                  <a:pt x="2153" y="14117"/>
                  <a:pt x="2300" y="14150"/>
                  <a:pt x="2415" y="14168"/>
                </a:cubicBezTo>
                <a:cubicBezTo>
                  <a:pt x="2551" y="14802"/>
                  <a:pt x="3088" y="16737"/>
                  <a:pt x="4756" y="18507"/>
                </a:cubicBezTo>
                <a:cubicBezTo>
                  <a:pt x="4051" y="18620"/>
                  <a:pt x="2680" y="18750"/>
                  <a:pt x="1439" y="18343"/>
                </a:cubicBezTo>
                <a:close/>
                <a:moveTo>
                  <a:pt x="10828" y="554"/>
                </a:moveTo>
                <a:cubicBezTo>
                  <a:pt x="12601" y="554"/>
                  <a:pt x="14304" y="1029"/>
                  <a:pt x="15756" y="1927"/>
                </a:cubicBezTo>
                <a:cubicBezTo>
                  <a:pt x="13716" y="4622"/>
                  <a:pt x="10216" y="6081"/>
                  <a:pt x="7389" y="7259"/>
                </a:cubicBezTo>
                <a:cubicBezTo>
                  <a:pt x="5247" y="8152"/>
                  <a:pt x="3496" y="8882"/>
                  <a:pt x="3019" y="9913"/>
                </a:cubicBezTo>
                <a:cubicBezTo>
                  <a:pt x="2925" y="9588"/>
                  <a:pt x="2919" y="9013"/>
                  <a:pt x="2981" y="8533"/>
                </a:cubicBezTo>
                <a:cubicBezTo>
                  <a:pt x="2991" y="8457"/>
                  <a:pt x="2965" y="8381"/>
                  <a:pt x="2911" y="8322"/>
                </a:cubicBezTo>
                <a:cubicBezTo>
                  <a:pt x="2856" y="8264"/>
                  <a:pt x="2777" y="8229"/>
                  <a:pt x="2693" y="8225"/>
                </a:cubicBezTo>
                <a:cubicBezTo>
                  <a:pt x="2688" y="8224"/>
                  <a:pt x="2670" y="8224"/>
                  <a:pt x="2642" y="8224"/>
                </a:cubicBezTo>
                <a:cubicBezTo>
                  <a:pt x="2549" y="8224"/>
                  <a:pt x="2339" y="8231"/>
                  <a:pt x="2075" y="8287"/>
                </a:cubicBezTo>
                <a:cubicBezTo>
                  <a:pt x="2186" y="4006"/>
                  <a:pt x="6070" y="554"/>
                  <a:pt x="10828" y="554"/>
                </a:cubicBezTo>
                <a:close/>
                <a:moveTo>
                  <a:pt x="18919" y="8225"/>
                </a:moveTo>
                <a:cubicBezTo>
                  <a:pt x="18531" y="8230"/>
                  <a:pt x="18453" y="8653"/>
                  <a:pt x="18334" y="9294"/>
                </a:cubicBezTo>
                <a:cubicBezTo>
                  <a:pt x="18328" y="9330"/>
                  <a:pt x="18319" y="9371"/>
                  <a:pt x="18312" y="9413"/>
                </a:cubicBezTo>
                <a:cubicBezTo>
                  <a:pt x="17181" y="7622"/>
                  <a:pt x="15580" y="5780"/>
                  <a:pt x="15024" y="5157"/>
                </a:cubicBezTo>
                <a:cubicBezTo>
                  <a:pt x="15893" y="4471"/>
                  <a:pt x="16645" y="3382"/>
                  <a:pt x="16987" y="2846"/>
                </a:cubicBezTo>
                <a:cubicBezTo>
                  <a:pt x="18595" y="4288"/>
                  <a:pt x="19529" y="6248"/>
                  <a:pt x="19580" y="8299"/>
                </a:cubicBezTo>
                <a:cubicBezTo>
                  <a:pt x="19210" y="8214"/>
                  <a:pt x="18935" y="8225"/>
                  <a:pt x="18919" y="8225"/>
                </a:cubicBezTo>
                <a:close/>
                <a:moveTo>
                  <a:pt x="20244" y="13796"/>
                </a:moveTo>
                <a:cubicBezTo>
                  <a:pt x="20919" y="13406"/>
                  <a:pt x="21600" y="12639"/>
                  <a:pt x="21600" y="11130"/>
                </a:cubicBezTo>
                <a:cubicBezTo>
                  <a:pt x="21600" y="10129"/>
                  <a:pt x="21300" y="9363"/>
                  <a:pt x="20708" y="8853"/>
                </a:cubicBezTo>
                <a:cubicBezTo>
                  <a:pt x="20515" y="8687"/>
                  <a:pt x="20310" y="8565"/>
                  <a:pt x="20109" y="8475"/>
                </a:cubicBezTo>
                <a:lnTo>
                  <a:pt x="20194" y="8475"/>
                </a:lnTo>
                <a:cubicBezTo>
                  <a:pt x="20194" y="6088"/>
                  <a:pt x="19072" y="3799"/>
                  <a:pt x="17117" y="2195"/>
                </a:cubicBezTo>
                <a:cubicBezTo>
                  <a:pt x="17046" y="2138"/>
                  <a:pt x="16951" y="2114"/>
                  <a:pt x="16858" y="2127"/>
                </a:cubicBezTo>
                <a:cubicBezTo>
                  <a:pt x="16764" y="2143"/>
                  <a:pt x="16685" y="2196"/>
                  <a:pt x="16640" y="2272"/>
                </a:cubicBezTo>
                <a:cubicBezTo>
                  <a:pt x="16630" y="2290"/>
                  <a:pt x="15572" y="4108"/>
                  <a:pt x="14411" y="4896"/>
                </a:cubicBezTo>
                <a:cubicBezTo>
                  <a:pt x="14344" y="4942"/>
                  <a:pt x="14301" y="5010"/>
                  <a:pt x="14291" y="5085"/>
                </a:cubicBezTo>
                <a:cubicBezTo>
                  <a:pt x="14281" y="5161"/>
                  <a:pt x="14306" y="5236"/>
                  <a:pt x="14359" y="5294"/>
                </a:cubicBezTo>
                <a:cubicBezTo>
                  <a:pt x="14383" y="5321"/>
                  <a:pt x="16812" y="7975"/>
                  <a:pt x="18107" y="10226"/>
                </a:cubicBezTo>
                <a:cubicBezTo>
                  <a:pt x="18150" y="10302"/>
                  <a:pt x="18230" y="10355"/>
                  <a:pt x="18323" y="10370"/>
                </a:cubicBezTo>
                <a:cubicBezTo>
                  <a:pt x="18402" y="10382"/>
                  <a:pt x="18524" y="10359"/>
                  <a:pt x="18591" y="10316"/>
                </a:cubicBezTo>
                <a:cubicBezTo>
                  <a:pt x="18780" y="10195"/>
                  <a:pt x="18834" y="9943"/>
                  <a:pt x="18937" y="9385"/>
                </a:cubicBezTo>
                <a:cubicBezTo>
                  <a:pt x="18970" y="9205"/>
                  <a:pt x="19022" y="8927"/>
                  <a:pt x="19070" y="8782"/>
                </a:cubicBezTo>
                <a:cubicBezTo>
                  <a:pt x="19316" y="8799"/>
                  <a:pt x="19857" y="8881"/>
                  <a:pt x="20292" y="9260"/>
                </a:cubicBezTo>
                <a:cubicBezTo>
                  <a:pt x="20754" y="9661"/>
                  <a:pt x="20989" y="10290"/>
                  <a:pt x="20989" y="11130"/>
                </a:cubicBezTo>
                <a:cubicBezTo>
                  <a:pt x="20989" y="13551"/>
                  <a:pt x="18999" y="13641"/>
                  <a:pt x="18915" y="13644"/>
                </a:cubicBezTo>
                <a:cubicBezTo>
                  <a:pt x="18764" y="13647"/>
                  <a:pt x="18639" y="13750"/>
                  <a:pt x="18620" y="13886"/>
                </a:cubicBezTo>
                <a:cubicBezTo>
                  <a:pt x="18586" y="14125"/>
                  <a:pt x="17727" y="19736"/>
                  <a:pt x="10801" y="21041"/>
                </a:cubicBezTo>
                <a:cubicBezTo>
                  <a:pt x="3874" y="19736"/>
                  <a:pt x="3014" y="14125"/>
                  <a:pt x="2981" y="13886"/>
                </a:cubicBezTo>
                <a:cubicBezTo>
                  <a:pt x="2962" y="13750"/>
                  <a:pt x="2836" y="13647"/>
                  <a:pt x="2685" y="13643"/>
                </a:cubicBezTo>
                <a:cubicBezTo>
                  <a:pt x="2601" y="13642"/>
                  <a:pt x="612" y="13568"/>
                  <a:pt x="612" y="11130"/>
                </a:cubicBezTo>
                <a:cubicBezTo>
                  <a:pt x="612" y="10290"/>
                  <a:pt x="846" y="9661"/>
                  <a:pt x="1308" y="9259"/>
                </a:cubicBezTo>
                <a:cubicBezTo>
                  <a:pt x="1653" y="8960"/>
                  <a:pt x="2064" y="8846"/>
                  <a:pt x="2342" y="8803"/>
                </a:cubicBezTo>
                <a:cubicBezTo>
                  <a:pt x="2308" y="9304"/>
                  <a:pt x="2313" y="10166"/>
                  <a:pt x="2695" y="10519"/>
                </a:cubicBezTo>
                <a:cubicBezTo>
                  <a:pt x="2840" y="10652"/>
                  <a:pt x="3022" y="10710"/>
                  <a:pt x="3228" y="10696"/>
                </a:cubicBezTo>
                <a:cubicBezTo>
                  <a:pt x="3378" y="10683"/>
                  <a:pt x="3495" y="10572"/>
                  <a:pt x="3504" y="10435"/>
                </a:cubicBezTo>
                <a:cubicBezTo>
                  <a:pt x="3562" y="9462"/>
                  <a:pt x="5454" y="8674"/>
                  <a:pt x="7645" y="7761"/>
                </a:cubicBezTo>
                <a:cubicBezTo>
                  <a:pt x="10620" y="6521"/>
                  <a:pt x="14321" y="4978"/>
                  <a:pt x="16431" y="2007"/>
                </a:cubicBezTo>
                <a:cubicBezTo>
                  <a:pt x="16518" y="1884"/>
                  <a:pt x="16485" y="1720"/>
                  <a:pt x="16355" y="1634"/>
                </a:cubicBezTo>
                <a:lnTo>
                  <a:pt x="16221" y="1545"/>
                </a:lnTo>
                <a:cubicBezTo>
                  <a:pt x="14637" y="534"/>
                  <a:pt x="12772" y="0"/>
                  <a:pt x="10827" y="0"/>
                </a:cubicBezTo>
                <a:cubicBezTo>
                  <a:pt x="5663" y="0"/>
                  <a:pt x="1461" y="3802"/>
                  <a:pt x="1461" y="8475"/>
                </a:cubicBezTo>
                <a:lnTo>
                  <a:pt x="1491" y="8475"/>
                </a:lnTo>
                <a:cubicBezTo>
                  <a:pt x="1290" y="8565"/>
                  <a:pt x="1085" y="8687"/>
                  <a:pt x="892" y="8853"/>
                </a:cubicBezTo>
                <a:cubicBezTo>
                  <a:pt x="300" y="9363"/>
                  <a:pt x="0" y="10129"/>
                  <a:pt x="0" y="11130"/>
                </a:cubicBezTo>
                <a:cubicBezTo>
                  <a:pt x="0" y="12639"/>
                  <a:pt x="681" y="13406"/>
                  <a:pt x="1356" y="13795"/>
                </a:cubicBezTo>
                <a:cubicBezTo>
                  <a:pt x="1526" y="15331"/>
                  <a:pt x="796" y="18423"/>
                  <a:pt x="788" y="18455"/>
                </a:cubicBezTo>
                <a:cubicBezTo>
                  <a:pt x="757" y="18584"/>
                  <a:pt x="832" y="18715"/>
                  <a:pt x="966" y="18768"/>
                </a:cubicBezTo>
                <a:cubicBezTo>
                  <a:pt x="1768" y="19080"/>
                  <a:pt x="2622" y="19176"/>
                  <a:pt x="3365" y="19176"/>
                </a:cubicBezTo>
                <a:cubicBezTo>
                  <a:pt x="4224" y="19176"/>
                  <a:pt x="4929" y="19049"/>
                  <a:pt x="5235" y="18985"/>
                </a:cubicBezTo>
                <a:cubicBezTo>
                  <a:pt x="6476" y="20125"/>
                  <a:pt x="8238" y="21135"/>
                  <a:pt x="10739" y="21595"/>
                </a:cubicBezTo>
                <a:cubicBezTo>
                  <a:pt x="10759" y="21598"/>
                  <a:pt x="10780" y="21600"/>
                  <a:pt x="10800" y="21600"/>
                </a:cubicBezTo>
                <a:cubicBezTo>
                  <a:pt x="10820" y="21600"/>
                  <a:pt x="10840" y="21598"/>
                  <a:pt x="10861" y="21595"/>
                </a:cubicBezTo>
                <a:cubicBezTo>
                  <a:pt x="13361" y="21135"/>
                  <a:pt x="15124" y="20125"/>
                  <a:pt x="16365" y="18985"/>
                </a:cubicBezTo>
                <a:cubicBezTo>
                  <a:pt x="16671" y="19050"/>
                  <a:pt x="17376" y="19176"/>
                  <a:pt x="18234" y="19176"/>
                </a:cubicBezTo>
                <a:cubicBezTo>
                  <a:pt x="18978" y="19176"/>
                  <a:pt x="19832" y="19080"/>
                  <a:pt x="20634" y="18768"/>
                </a:cubicBezTo>
                <a:cubicBezTo>
                  <a:pt x="20768" y="18715"/>
                  <a:pt x="20842" y="18584"/>
                  <a:pt x="20811" y="18455"/>
                </a:cubicBezTo>
                <a:cubicBezTo>
                  <a:pt x="20804" y="18423"/>
                  <a:pt x="20074" y="15333"/>
                  <a:pt x="20244" y="13796"/>
                </a:cubicBezTo>
                <a:close/>
                <a:moveTo>
                  <a:pt x="14271" y="12342"/>
                </a:moveTo>
                <a:cubicBezTo>
                  <a:pt x="14702" y="12342"/>
                  <a:pt x="15051" y="12025"/>
                  <a:pt x="15051" y="11635"/>
                </a:cubicBezTo>
                <a:cubicBezTo>
                  <a:pt x="15051" y="11245"/>
                  <a:pt x="14702" y="10929"/>
                  <a:pt x="14271" y="10929"/>
                </a:cubicBezTo>
                <a:cubicBezTo>
                  <a:pt x="13840" y="10929"/>
                  <a:pt x="13491" y="11245"/>
                  <a:pt x="13491" y="11635"/>
                </a:cubicBezTo>
                <a:cubicBezTo>
                  <a:pt x="13491" y="12025"/>
                  <a:pt x="13840" y="12342"/>
                  <a:pt x="14271" y="12342"/>
                </a:cubicBezTo>
                <a:close/>
                <a:moveTo>
                  <a:pt x="7065" y="10929"/>
                </a:moveTo>
                <a:cubicBezTo>
                  <a:pt x="6634" y="10929"/>
                  <a:pt x="6285" y="11245"/>
                  <a:pt x="6285" y="11635"/>
                </a:cubicBezTo>
                <a:cubicBezTo>
                  <a:pt x="6285" y="12025"/>
                  <a:pt x="6634" y="12342"/>
                  <a:pt x="7065" y="12342"/>
                </a:cubicBezTo>
                <a:cubicBezTo>
                  <a:pt x="7496" y="12342"/>
                  <a:pt x="7846" y="12025"/>
                  <a:pt x="7846" y="11635"/>
                </a:cubicBezTo>
                <a:cubicBezTo>
                  <a:pt x="7846" y="11246"/>
                  <a:pt x="7496" y="10929"/>
                  <a:pt x="7065" y="10929"/>
                </a:cubicBezTo>
                <a:close/>
              </a:path>
            </a:pathLst>
          </a:custGeom>
          <a:solidFill>
            <a:schemeClr val="tx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6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 smtClean="0"/>
              <a:t>TRACK APP START EVENT</a:t>
            </a:r>
            <a:endParaRPr lang="en-US" noProof="1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noProof="1" smtClean="0"/>
              <a:t>TRACK LENGTH OF QUESTION AND LENGTH OF RESPONSE</a:t>
            </a:r>
            <a:endParaRPr lang="en-US" noProof="1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 smtClean="0"/>
              <a:t>MODEL TO PREDICT WHO MAY BE LAPSES USER AND REMARKET TO THEM</a:t>
            </a:r>
            <a:endParaRPr lang="en-US" noProof="1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 smtClean="0"/>
              <a:t>INCREASE SIZE OF DATA SET</a:t>
            </a:r>
            <a:endParaRPr lang="en-US" noProof="1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32"/>
          </p:nvPr>
        </p:nvSpPr>
        <p:spPr>
          <a:xfrm>
            <a:off x="784922" y="687138"/>
            <a:ext cx="7433473" cy="676478"/>
          </a:xfrm>
        </p:spPr>
        <p:txBody>
          <a:bodyPr/>
          <a:lstStyle/>
          <a:p>
            <a:r>
              <a:rPr lang="en-US" noProof="1" smtClean="0"/>
              <a:t>FUTURE IDEAS FOR IMPROVEMENT</a:t>
            </a:r>
            <a:endParaRPr lang="en-US" noProof="1"/>
          </a:p>
        </p:txBody>
      </p:sp>
      <p:sp>
        <p:nvSpPr>
          <p:cNvPr id="16" name="Shape 55"/>
          <p:cNvSpPr/>
          <p:nvPr/>
        </p:nvSpPr>
        <p:spPr>
          <a:xfrm>
            <a:off x="2049748" y="3030599"/>
            <a:ext cx="486322" cy="716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47" y="16147"/>
                </a:moveTo>
                <a:lnTo>
                  <a:pt x="12629" y="16147"/>
                </a:lnTo>
                <a:lnTo>
                  <a:pt x="12629" y="16118"/>
                </a:lnTo>
                <a:cubicBezTo>
                  <a:pt x="12617" y="12966"/>
                  <a:pt x="12605" y="9707"/>
                  <a:pt x="15578" y="7689"/>
                </a:cubicBezTo>
                <a:cubicBezTo>
                  <a:pt x="15594" y="7677"/>
                  <a:pt x="15602" y="7665"/>
                  <a:pt x="15612" y="7654"/>
                </a:cubicBezTo>
                <a:cubicBezTo>
                  <a:pt x="15630" y="7639"/>
                  <a:pt x="15647" y="7624"/>
                  <a:pt x="15659" y="7607"/>
                </a:cubicBezTo>
                <a:cubicBezTo>
                  <a:pt x="15669" y="7591"/>
                  <a:pt x="15672" y="7572"/>
                  <a:pt x="15679" y="7555"/>
                </a:cubicBezTo>
                <a:cubicBezTo>
                  <a:pt x="15685" y="7539"/>
                  <a:pt x="15694" y="7523"/>
                  <a:pt x="15694" y="7506"/>
                </a:cubicBezTo>
                <a:cubicBezTo>
                  <a:pt x="15696" y="7487"/>
                  <a:pt x="15690" y="7471"/>
                  <a:pt x="15685" y="7452"/>
                </a:cubicBezTo>
                <a:cubicBezTo>
                  <a:pt x="15682" y="7435"/>
                  <a:pt x="15679" y="7419"/>
                  <a:pt x="15671" y="7403"/>
                </a:cubicBezTo>
                <a:cubicBezTo>
                  <a:pt x="15661" y="7385"/>
                  <a:pt x="15645" y="7370"/>
                  <a:pt x="15630" y="7354"/>
                </a:cubicBezTo>
                <a:cubicBezTo>
                  <a:pt x="15618" y="7341"/>
                  <a:pt x="15612" y="7327"/>
                  <a:pt x="15600" y="7315"/>
                </a:cubicBezTo>
                <a:cubicBezTo>
                  <a:pt x="15597" y="7313"/>
                  <a:pt x="15592" y="7312"/>
                  <a:pt x="15589" y="7310"/>
                </a:cubicBezTo>
                <a:cubicBezTo>
                  <a:pt x="15581" y="7308"/>
                  <a:pt x="15581" y="7304"/>
                  <a:pt x="15578" y="7300"/>
                </a:cubicBezTo>
                <a:cubicBezTo>
                  <a:pt x="15562" y="7289"/>
                  <a:pt x="15540" y="7283"/>
                  <a:pt x="15519" y="7274"/>
                </a:cubicBezTo>
                <a:cubicBezTo>
                  <a:pt x="15500" y="7264"/>
                  <a:pt x="15482" y="7253"/>
                  <a:pt x="15459" y="7247"/>
                </a:cubicBezTo>
                <a:cubicBezTo>
                  <a:pt x="15430" y="7238"/>
                  <a:pt x="15402" y="7235"/>
                  <a:pt x="15372" y="7231"/>
                </a:cubicBezTo>
                <a:cubicBezTo>
                  <a:pt x="15351" y="7227"/>
                  <a:pt x="15331" y="7224"/>
                  <a:pt x="15312" y="7222"/>
                </a:cubicBezTo>
                <a:cubicBezTo>
                  <a:pt x="15279" y="7222"/>
                  <a:pt x="15250" y="7226"/>
                  <a:pt x="15218" y="7230"/>
                </a:cubicBezTo>
                <a:cubicBezTo>
                  <a:pt x="15197" y="7234"/>
                  <a:pt x="15178" y="7234"/>
                  <a:pt x="15158" y="7238"/>
                </a:cubicBezTo>
                <a:cubicBezTo>
                  <a:pt x="15130" y="7245"/>
                  <a:pt x="15110" y="7256"/>
                  <a:pt x="15085" y="7265"/>
                </a:cubicBezTo>
                <a:cubicBezTo>
                  <a:pt x="15067" y="7272"/>
                  <a:pt x="15046" y="7276"/>
                  <a:pt x="15028" y="7285"/>
                </a:cubicBezTo>
                <a:cubicBezTo>
                  <a:pt x="14151" y="7797"/>
                  <a:pt x="12453" y="8349"/>
                  <a:pt x="10799" y="8349"/>
                </a:cubicBezTo>
                <a:cubicBezTo>
                  <a:pt x="9045" y="8349"/>
                  <a:pt x="7343" y="7615"/>
                  <a:pt x="6524" y="7263"/>
                </a:cubicBezTo>
                <a:cubicBezTo>
                  <a:pt x="6513" y="7259"/>
                  <a:pt x="6501" y="7258"/>
                  <a:pt x="6491" y="7256"/>
                </a:cubicBezTo>
                <a:cubicBezTo>
                  <a:pt x="6465" y="7246"/>
                  <a:pt x="6439" y="7240"/>
                  <a:pt x="6414" y="7235"/>
                </a:cubicBezTo>
                <a:cubicBezTo>
                  <a:pt x="6389" y="7230"/>
                  <a:pt x="6366" y="7226"/>
                  <a:pt x="6340" y="7225"/>
                </a:cubicBezTo>
                <a:cubicBezTo>
                  <a:pt x="6314" y="7222"/>
                  <a:pt x="6288" y="7224"/>
                  <a:pt x="6262" y="7226"/>
                </a:cubicBezTo>
                <a:cubicBezTo>
                  <a:pt x="6238" y="7229"/>
                  <a:pt x="6213" y="7231"/>
                  <a:pt x="6187" y="7236"/>
                </a:cubicBezTo>
                <a:cubicBezTo>
                  <a:pt x="6165" y="7241"/>
                  <a:pt x="6143" y="7248"/>
                  <a:pt x="6121" y="7257"/>
                </a:cubicBezTo>
                <a:cubicBezTo>
                  <a:pt x="6096" y="7264"/>
                  <a:pt x="6073" y="7274"/>
                  <a:pt x="6051" y="7288"/>
                </a:cubicBezTo>
                <a:cubicBezTo>
                  <a:pt x="6042" y="7293"/>
                  <a:pt x="6029" y="7294"/>
                  <a:pt x="6021" y="7300"/>
                </a:cubicBezTo>
                <a:cubicBezTo>
                  <a:pt x="6011" y="7308"/>
                  <a:pt x="6007" y="7318"/>
                  <a:pt x="5998" y="7325"/>
                </a:cubicBezTo>
                <a:cubicBezTo>
                  <a:pt x="5988" y="7334"/>
                  <a:pt x="5974" y="7339"/>
                  <a:pt x="5967" y="7347"/>
                </a:cubicBezTo>
                <a:cubicBezTo>
                  <a:pt x="5958" y="7355"/>
                  <a:pt x="5958" y="7363"/>
                  <a:pt x="5952" y="7370"/>
                </a:cubicBezTo>
                <a:cubicBezTo>
                  <a:pt x="5940" y="7387"/>
                  <a:pt x="5931" y="7404"/>
                  <a:pt x="5925" y="7423"/>
                </a:cubicBezTo>
                <a:cubicBezTo>
                  <a:pt x="5918" y="7439"/>
                  <a:pt x="5911" y="7455"/>
                  <a:pt x="5910" y="7473"/>
                </a:cubicBezTo>
                <a:cubicBezTo>
                  <a:pt x="5906" y="7491"/>
                  <a:pt x="5909" y="7506"/>
                  <a:pt x="5911" y="7524"/>
                </a:cubicBezTo>
                <a:cubicBezTo>
                  <a:pt x="5915" y="7541"/>
                  <a:pt x="5919" y="7559"/>
                  <a:pt x="5927" y="7576"/>
                </a:cubicBezTo>
                <a:cubicBezTo>
                  <a:pt x="5933" y="7592"/>
                  <a:pt x="5944" y="7607"/>
                  <a:pt x="5957" y="7622"/>
                </a:cubicBezTo>
                <a:cubicBezTo>
                  <a:pt x="5969" y="7639"/>
                  <a:pt x="5984" y="7654"/>
                  <a:pt x="6000" y="7668"/>
                </a:cubicBezTo>
                <a:cubicBezTo>
                  <a:pt x="6009" y="7674"/>
                  <a:pt x="6012" y="7682"/>
                  <a:pt x="6021" y="7689"/>
                </a:cubicBezTo>
                <a:cubicBezTo>
                  <a:pt x="8995" y="9707"/>
                  <a:pt x="8983" y="12966"/>
                  <a:pt x="8972" y="16118"/>
                </a:cubicBezTo>
                <a:lnTo>
                  <a:pt x="8972" y="16147"/>
                </a:lnTo>
                <a:lnTo>
                  <a:pt x="6852" y="16147"/>
                </a:lnTo>
                <a:cubicBezTo>
                  <a:pt x="6856" y="15175"/>
                  <a:pt x="6543" y="13259"/>
                  <a:pt x="4308" y="11740"/>
                </a:cubicBezTo>
                <a:cubicBezTo>
                  <a:pt x="2573" y="10563"/>
                  <a:pt x="1617" y="8998"/>
                  <a:pt x="1617" y="7332"/>
                </a:cubicBezTo>
                <a:cubicBezTo>
                  <a:pt x="1617" y="3896"/>
                  <a:pt x="5737" y="1098"/>
                  <a:pt x="10799" y="1098"/>
                </a:cubicBezTo>
                <a:cubicBezTo>
                  <a:pt x="15863" y="1098"/>
                  <a:pt x="19981" y="3896"/>
                  <a:pt x="19981" y="7332"/>
                </a:cubicBezTo>
                <a:cubicBezTo>
                  <a:pt x="19981" y="8998"/>
                  <a:pt x="19028" y="10563"/>
                  <a:pt x="17292" y="11740"/>
                </a:cubicBezTo>
                <a:cubicBezTo>
                  <a:pt x="15058" y="13259"/>
                  <a:pt x="14742" y="15175"/>
                  <a:pt x="14747" y="16147"/>
                </a:cubicBezTo>
                <a:close/>
                <a:moveTo>
                  <a:pt x="7856" y="8398"/>
                </a:moveTo>
                <a:cubicBezTo>
                  <a:pt x="8715" y="8668"/>
                  <a:pt x="9731" y="8897"/>
                  <a:pt x="10799" y="8897"/>
                </a:cubicBezTo>
                <a:cubicBezTo>
                  <a:pt x="11806" y="8897"/>
                  <a:pt x="12805" y="8721"/>
                  <a:pt x="13680" y="8469"/>
                </a:cubicBezTo>
                <a:cubicBezTo>
                  <a:pt x="11807" y="10588"/>
                  <a:pt x="11810" y="13392"/>
                  <a:pt x="11820" y="16121"/>
                </a:cubicBezTo>
                <a:lnTo>
                  <a:pt x="11820" y="16147"/>
                </a:lnTo>
                <a:lnTo>
                  <a:pt x="9780" y="16147"/>
                </a:lnTo>
                <a:lnTo>
                  <a:pt x="9780" y="16121"/>
                </a:lnTo>
                <a:cubicBezTo>
                  <a:pt x="9790" y="13362"/>
                  <a:pt x="9793" y="10527"/>
                  <a:pt x="7856" y="8398"/>
                </a:cubicBezTo>
                <a:close/>
                <a:moveTo>
                  <a:pt x="14792" y="19241"/>
                </a:moveTo>
                <a:cubicBezTo>
                  <a:pt x="14792" y="19937"/>
                  <a:pt x="13959" y="20502"/>
                  <a:pt x="12934" y="20502"/>
                </a:cubicBezTo>
                <a:lnTo>
                  <a:pt x="8663" y="20502"/>
                </a:lnTo>
                <a:cubicBezTo>
                  <a:pt x="7640" y="20502"/>
                  <a:pt x="6806" y="19937"/>
                  <a:pt x="6806" y="19241"/>
                </a:cubicBezTo>
                <a:lnTo>
                  <a:pt x="6806" y="17247"/>
                </a:lnTo>
                <a:lnTo>
                  <a:pt x="14792" y="17247"/>
                </a:lnTo>
                <a:cubicBezTo>
                  <a:pt x="14792" y="17247"/>
                  <a:pt x="14792" y="19241"/>
                  <a:pt x="14792" y="19241"/>
                </a:cubicBezTo>
                <a:close/>
                <a:moveTo>
                  <a:pt x="21600" y="7332"/>
                </a:moveTo>
                <a:cubicBezTo>
                  <a:pt x="21600" y="3291"/>
                  <a:pt x="16754" y="0"/>
                  <a:pt x="10799" y="0"/>
                </a:cubicBezTo>
                <a:cubicBezTo>
                  <a:pt x="4846" y="0"/>
                  <a:pt x="0" y="3291"/>
                  <a:pt x="0" y="7332"/>
                </a:cubicBezTo>
                <a:cubicBezTo>
                  <a:pt x="0" y="9290"/>
                  <a:pt x="1123" y="11133"/>
                  <a:pt x="3164" y="12518"/>
                </a:cubicBezTo>
                <a:cubicBezTo>
                  <a:pt x="5646" y="14203"/>
                  <a:pt x="5202" y="16598"/>
                  <a:pt x="5197" y="16620"/>
                </a:cubicBezTo>
                <a:cubicBezTo>
                  <a:pt x="5196" y="16633"/>
                  <a:pt x="5202" y="16645"/>
                  <a:pt x="5202" y="16657"/>
                </a:cubicBezTo>
                <a:cubicBezTo>
                  <a:pt x="5200" y="16671"/>
                  <a:pt x="5192" y="16683"/>
                  <a:pt x="5192" y="16697"/>
                </a:cubicBezTo>
                <a:lnTo>
                  <a:pt x="5192" y="19241"/>
                </a:lnTo>
                <a:cubicBezTo>
                  <a:pt x="5192" y="20542"/>
                  <a:pt x="6748" y="21600"/>
                  <a:pt x="8663" y="21600"/>
                </a:cubicBezTo>
                <a:lnTo>
                  <a:pt x="12934" y="21600"/>
                </a:lnTo>
                <a:cubicBezTo>
                  <a:pt x="14851" y="21600"/>
                  <a:pt x="16409" y="20542"/>
                  <a:pt x="16409" y="19241"/>
                </a:cubicBezTo>
                <a:lnTo>
                  <a:pt x="16409" y="16697"/>
                </a:lnTo>
                <a:cubicBezTo>
                  <a:pt x="16409" y="16683"/>
                  <a:pt x="16400" y="16671"/>
                  <a:pt x="16399" y="16657"/>
                </a:cubicBezTo>
                <a:cubicBezTo>
                  <a:pt x="16396" y="16645"/>
                  <a:pt x="16405" y="16633"/>
                  <a:pt x="16404" y="16620"/>
                </a:cubicBezTo>
                <a:cubicBezTo>
                  <a:pt x="16399" y="16598"/>
                  <a:pt x="15935" y="14215"/>
                  <a:pt x="18436" y="12518"/>
                </a:cubicBezTo>
                <a:cubicBezTo>
                  <a:pt x="20476" y="11133"/>
                  <a:pt x="21600" y="9291"/>
                  <a:pt x="21600" y="7332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17" name="Grupa 16"/>
          <p:cNvGrpSpPr/>
          <p:nvPr/>
        </p:nvGrpSpPr>
        <p:grpSpPr>
          <a:xfrm>
            <a:off x="4459463" y="3018946"/>
            <a:ext cx="757561" cy="739553"/>
            <a:chOff x="3276600" y="1892300"/>
            <a:chExt cx="512509" cy="500326"/>
          </a:xfrm>
          <a:solidFill>
            <a:schemeClr val="tx1">
              <a:alpha val="65000"/>
            </a:schemeClr>
          </a:solidFill>
        </p:grpSpPr>
        <p:sp>
          <p:nvSpPr>
            <p:cNvPr id="18" name="Shape 76"/>
            <p:cNvSpPr/>
            <p:nvPr/>
          </p:nvSpPr>
          <p:spPr>
            <a:xfrm>
              <a:off x="3276600" y="1943100"/>
              <a:ext cx="512509" cy="44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10664" y="20333"/>
                  </a:moveTo>
                  <a:cubicBezTo>
                    <a:pt x="9078" y="20333"/>
                    <a:pt x="7517" y="19898"/>
                    <a:pt x="6119" y="19069"/>
                  </a:cubicBezTo>
                  <a:lnTo>
                    <a:pt x="11071" y="9547"/>
                  </a:lnTo>
                  <a:lnTo>
                    <a:pt x="19033" y="3202"/>
                  </a:lnTo>
                  <a:cubicBezTo>
                    <a:pt x="20006" y="4979"/>
                    <a:pt x="20516" y="7012"/>
                    <a:pt x="20516" y="9119"/>
                  </a:cubicBezTo>
                  <a:cubicBezTo>
                    <a:pt x="20516" y="15302"/>
                    <a:pt x="16097" y="20333"/>
                    <a:pt x="10664" y="20333"/>
                  </a:cubicBezTo>
                  <a:close/>
                  <a:moveTo>
                    <a:pt x="1549" y="14130"/>
                  </a:moveTo>
                  <a:cubicBezTo>
                    <a:pt x="881" y="12561"/>
                    <a:pt x="541" y="10877"/>
                    <a:pt x="541" y="9119"/>
                  </a:cubicBezTo>
                  <a:cubicBezTo>
                    <a:pt x="541" y="5951"/>
                    <a:pt x="1693" y="2918"/>
                    <a:pt x="3711" y="747"/>
                  </a:cubicBezTo>
                  <a:lnTo>
                    <a:pt x="10141" y="8915"/>
                  </a:lnTo>
                  <a:lnTo>
                    <a:pt x="10018" y="9152"/>
                  </a:lnTo>
                  <a:cubicBezTo>
                    <a:pt x="10018" y="9152"/>
                    <a:pt x="1549" y="14130"/>
                    <a:pt x="1549" y="14130"/>
                  </a:cubicBezTo>
                  <a:close/>
                  <a:moveTo>
                    <a:pt x="19622" y="1981"/>
                  </a:moveTo>
                  <a:cubicBezTo>
                    <a:pt x="19450" y="1701"/>
                    <a:pt x="19111" y="1635"/>
                    <a:pt x="18867" y="1829"/>
                  </a:cubicBezTo>
                  <a:lnTo>
                    <a:pt x="10523" y="8478"/>
                  </a:lnTo>
                  <a:lnTo>
                    <a:pt x="3931" y="103"/>
                  </a:lnTo>
                  <a:cubicBezTo>
                    <a:pt x="3830" y="-24"/>
                    <a:pt x="3659" y="-34"/>
                    <a:pt x="3548" y="79"/>
                  </a:cubicBezTo>
                  <a:cubicBezTo>
                    <a:pt x="1293" y="2379"/>
                    <a:pt x="0" y="5673"/>
                    <a:pt x="0" y="9119"/>
                  </a:cubicBezTo>
                  <a:cubicBezTo>
                    <a:pt x="0" y="11080"/>
                    <a:pt x="400" y="12954"/>
                    <a:pt x="1190" y="14688"/>
                  </a:cubicBezTo>
                  <a:cubicBezTo>
                    <a:pt x="1238" y="14794"/>
                    <a:pt x="1332" y="14854"/>
                    <a:pt x="1431" y="14854"/>
                  </a:cubicBezTo>
                  <a:cubicBezTo>
                    <a:pt x="1472" y="14854"/>
                    <a:pt x="1515" y="14844"/>
                    <a:pt x="1554" y="14821"/>
                  </a:cubicBezTo>
                  <a:lnTo>
                    <a:pt x="9498" y="10152"/>
                  </a:lnTo>
                  <a:lnTo>
                    <a:pt x="4903" y="18986"/>
                  </a:lnTo>
                  <a:cubicBezTo>
                    <a:pt x="4751" y="19278"/>
                    <a:pt x="4835" y="19656"/>
                    <a:pt x="5093" y="19830"/>
                  </a:cubicBezTo>
                  <a:cubicBezTo>
                    <a:pt x="6776" y="20965"/>
                    <a:pt x="8702" y="21566"/>
                    <a:pt x="10664" y="21566"/>
                  </a:cubicBezTo>
                  <a:cubicBezTo>
                    <a:pt x="16694" y="21566"/>
                    <a:pt x="21600" y="15983"/>
                    <a:pt x="21600" y="9119"/>
                  </a:cubicBezTo>
                  <a:cubicBezTo>
                    <a:pt x="21600" y="6551"/>
                    <a:pt x="20915" y="4083"/>
                    <a:pt x="19622" y="198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Shape 77"/>
            <p:cNvSpPr/>
            <p:nvPr/>
          </p:nvSpPr>
          <p:spPr>
            <a:xfrm>
              <a:off x="3556000" y="1955800"/>
              <a:ext cx="49871" cy="6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1" y="8061"/>
                  </a:moveTo>
                  <a:cubicBezTo>
                    <a:pt x="5941" y="5410"/>
                    <a:pt x="7489" y="3918"/>
                    <a:pt x="10803" y="3918"/>
                  </a:cubicBezTo>
                  <a:cubicBezTo>
                    <a:pt x="14112" y="3918"/>
                    <a:pt x="15664" y="5469"/>
                    <a:pt x="15664" y="8061"/>
                  </a:cubicBezTo>
                  <a:lnTo>
                    <a:pt x="15664" y="13535"/>
                  </a:lnTo>
                  <a:cubicBezTo>
                    <a:pt x="15664" y="16127"/>
                    <a:pt x="14112" y="17682"/>
                    <a:pt x="10803" y="17682"/>
                  </a:cubicBezTo>
                  <a:cubicBezTo>
                    <a:pt x="7489" y="17682"/>
                    <a:pt x="5941" y="16181"/>
                    <a:pt x="5941" y="13535"/>
                  </a:cubicBezTo>
                  <a:cubicBezTo>
                    <a:pt x="5941" y="13535"/>
                    <a:pt x="5941" y="8061"/>
                    <a:pt x="5941" y="8061"/>
                  </a:cubicBezTo>
                  <a:close/>
                  <a:moveTo>
                    <a:pt x="0" y="7894"/>
                  </a:moveTo>
                  <a:lnTo>
                    <a:pt x="0" y="13706"/>
                  </a:lnTo>
                  <a:cubicBezTo>
                    <a:pt x="0" y="18665"/>
                    <a:pt x="4781" y="21600"/>
                    <a:pt x="10803" y="21600"/>
                  </a:cubicBezTo>
                  <a:cubicBezTo>
                    <a:pt x="16819" y="21600"/>
                    <a:pt x="21600" y="18665"/>
                    <a:pt x="21600" y="13706"/>
                  </a:cubicBezTo>
                  <a:lnTo>
                    <a:pt x="21600" y="7894"/>
                  </a:lnTo>
                  <a:cubicBezTo>
                    <a:pt x="21600" y="2939"/>
                    <a:pt x="16819" y="0"/>
                    <a:pt x="10803" y="0"/>
                  </a:cubicBezTo>
                  <a:cubicBezTo>
                    <a:pt x="4781" y="0"/>
                    <a:pt x="0" y="2939"/>
                    <a:pt x="0" y="7894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Shape 78"/>
            <p:cNvSpPr/>
            <p:nvPr/>
          </p:nvSpPr>
          <p:spPr>
            <a:xfrm>
              <a:off x="3505200" y="1892300"/>
              <a:ext cx="74241" cy="126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lnTo>
                    <a:pt x="21600" y="0"/>
                  </a:lnTo>
                  <a:lnTo>
                    <a:pt x="17407" y="0"/>
                  </a:lnTo>
                  <a:lnTo>
                    <a:pt x="0" y="21600"/>
                  </a:lnTo>
                  <a:cubicBezTo>
                    <a:pt x="0" y="21600"/>
                    <a:pt x="4243" y="21600"/>
                    <a:pt x="4243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Shape 79"/>
            <p:cNvSpPr/>
            <p:nvPr/>
          </p:nvSpPr>
          <p:spPr>
            <a:xfrm>
              <a:off x="3479800" y="1892300"/>
              <a:ext cx="49858" cy="66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37" y="8090"/>
                  </a:moveTo>
                  <a:cubicBezTo>
                    <a:pt x="5937" y="5429"/>
                    <a:pt x="7485" y="3932"/>
                    <a:pt x="10800" y="3932"/>
                  </a:cubicBezTo>
                  <a:cubicBezTo>
                    <a:pt x="14110" y="3932"/>
                    <a:pt x="15663" y="5488"/>
                    <a:pt x="15663" y="8090"/>
                  </a:cubicBezTo>
                  <a:lnTo>
                    <a:pt x="15663" y="13572"/>
                  </a:lnTo>
                  <a:cubicBezTo>
                    <a:pt x="15663" y="16171"/>
                    <a:pt x="14110" y="17677"/>
                    <a:pt x="10800" y="17677"/>
                  </a:cubicBezTo>
                  <a:cubicBezTo>
                    <a:pt x="7485" y="17677"/>
                    <a:pt x="5937" y="16233"/>
                    <a:pt x="5937" y="13572"/>
                  </a:cubicBezTo>
                  <a:cubicBezTo>
                    <a:pt x="5937" y="13572"/>
                    <a:pt x="5937" y="8090"/>
                    <a:pt x="5937" y="8090"/>
                  </a:cubicBezTo>
                  <a:close/>
                  <a:moveTo>
                    <a:pt x="10800" y="21600"/>
                  </a:moveTo>
                  <a:cubicBezTo>
                    <a:pt x="16818" y="21600"/>
                    <a:pt x="21600" y="18710"/>
                    <a:pt x="21600" y="13747"/>
                  </a:cubicBezTo>
                  <a:lnTo>
                    <a:pt x="21600" y="7913"/>
                  </a:lnTo>
                  <a:cubicBezTo>
                    <a:pt x="21600" y="2946"/>
                    <a:pt x="16818" y="0"/>
                    <a:pt x="10800" y="0"/>
                  </a:cubicBezTo>
                  <a:cubicBezTo>
                    <a:pt x="4777" y="0"/>
                    <a:pt x="0" y="2946"/>
                    <a:pt x="0" y="7913"/>
                  </a:cubicBezTo>
                  <a:lnTo>
                    <a:pt x="0" y="13747"/>
                  </a:lnTo>
                  <a:cubicBezTo>
                    <a:pt x="0" y="18710"/>
                    <a:pt x="4777" y="21600"/>
                    <a:pt x="1080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a 21"/>
          <p:cNvGrpSpPr/>
          <p:nvPr/>
        </p:nvGrpSpPr>
        <p:grpSpPr>
          <a:xfrm>
            <a:off x="7020664" y="3079546"/>
            <a:ext cx="699622" cy="667301"/>
            <a:chOff x="4140200" y="1917700"/>
            <a:chExt cx="473312" cy="451446"/>
          </a:xfrm>
          <a:solidFill>
            <a:schemeClr val="tx1">
              <a:alpha val="65000"/>
            </a:schemeClr>
          </a:solidFill>
        </p:grpSpPr>
        <p:sp>
          <p:nvSpPr>
            <p:cNvPr id="23" name="Shape 80"/>
            <p:cNvSpPr/>
            <p:nvPr/>
          </p:nvSpPr>
          <p:spPr>
            <a:xfrm>
              <a:off x="4140200" y="1917700"/>
              <a:ext cx="321197" cy="451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26" y="20935"/>
                  </a:moveTo>
                  <a:cubicBezTo>
                    <a:pt x="10694" y="20935"/>
                    <a:pt x="8188" y="19907"/>
                    <a:pt x="8188" y="18946"/>
                  </a:cubicBezTo>
                  <a:lnTo>
                    <a:pt x="8188" y="17950"/>
                  </a:lnTo>
                  <a:cubicBezTo>
                    <a:pt x="9411" y="18749"/>
                    <a:pt x="11718" y="19280"/>
                    <a:pt x="14426" y="19280"/>
                  </a:cubicBezTo>
                  <a:cubicBezTo>
                    <a:pt x="17134" y="19280"/>
                    <a:pt x="19443" y="18749"/>
                    <a:pt x="20666" y="17950"/>
                  </a:cubicBezTo>
                  <a:lnTo>
                    <a:pt x="20666" y="18946"/>
                  </a:lnTo>
                  <a:cubicBezTo>
                    <a:pt x="20666" y="19907"/>
                    <a:pt x="18159" y="20935"/>
                    <a:pt x="14426" y="20935"/>
                  </a:cubicBezTo>
                  <a:close/>
                  <a:moveTo>
                    <a:pt x="7173" y="19043"/>
                  </a:moveTo>
                  <a:cubicBezTo>
                    <a:pt x="3442" y="19043"/>
                    <a:pt x="935" y="18015"/>
                    <a:pt x="935" y="17054"/>
                  </a:cubicBezTo>
                  <a:lnTo>
                    <a:pt x="935" y="15936"/>
                  </a:lnTo>
                  <a:cubicBezTo>
                    <a:pt x="2158" y="16735"/>
                    <a:pt x="4466" y="17266"/>
                    <a:pt x="7173" y="17266"/>
                  </a:cubicBezTo>
                  <a:cubicBezTo>
                    <a:pt x="7200" y="17266"/>
                    <a:pt x="7226" y="17264"/>
                    <a:pt x="7252" y="17262"/>
                  </a:cubicBezTo>
                  <a:lnTo>
                    <a:pt x="7252" y="18946"/>
                  </a:lnTo>
                  <a:cubicBezTo>
                    <a:pt x="7252" y="18978"/>
                    <a:pt x="7262" y="19009"/>
                    <a:pt x="7265" y="19042"/>
                  </a:cubicBezTo>
                  <a:cubicBezTo>
                    <a:pt x="7234" y="19042"/>
                    <a:pt x="7204" y="19043"/>
                    <a:pt x="7173" y="19043"/>
                  </a:cubicBezTo>
                  <a:close/>
                  <a:moveTo>
                    <a:pt x="935" y="13615"/>
                  </a:moveTo>
                  <a:cubicBezTo>
                    <a:pt x="2158" y="14414"/>
                    <a:pt x="4466" y="14945"/>
                    <a:pt x="7173" y="14945"/>
                  </a:cubicBezTo>
                  <a:cubicBezTo>
                    <a:pt x="7201" y="14945"/>
                    <a:pt x="7226" y="14942"/>
                    <a:pt x="7252" y="14942"/>
                  </a:cubicBezTo>
                  <a:lnTo>
                    <a:pt x="7252" y="16597"/>
                  </a:lnTo>
                  <a:cubicBezTo>
                    <a:pt x="7226" y="16597"/>
                    <a:pt x="7201" y="16600"/>
                    <a:pt x="7173" y="16600"/>
                  </a:cubicBezTo>
                  <a:cubicBezTo>
                    <a:pt x="3442" y="16600"/>
                    <a:pt x="935" y="15572"/>
                    <a:pt x="935" y="14612"/>
                  </a:cubicBezTo>
                  <a:cubicBezTo>
                    <a:pt x="935" y="14612"/>
                    <a:pt x="935" y="13615"/>
                    <a:pt x="935" y="13615"/>
                  </a:cubicBezTo>
                  <a:close/>
                  <a:moveTo>
                    <a:pt x="935" y="11295"/>
                  </a:moveTo>
                  <a:cubicBezTo>
                    <a:pt x="2158" y="12094"/>
                    <a:pt x="4466" y="12624"/>
                    <a:pt x="7173" y="12624"/>
                  </a:cubicBezTo>
                  <a:cubicBezTo>
                    <a:pt x="7537" y="12624"/>
                    <a:pt x="7893" y="12612"/>
                    <a:pt x="8241" y="12593"/>
                  </a:cubicBezTo>
                  <a:cubicBezTo>
                    <a:pt x="7615" y="12988"/>
                    <a:pt x="7252" y="13452"/>
                    <a:pt x="7252" y="13952"/>
                  </a:cubicBezTo>
                  <a:lnTo>
                    <a:pt x="7252" y="14278"/>
                  </a:lnTo>
                  <a:cubicBezTo>
                    <a:pt x="7226" y="14278"/>
                    <a:pt x="7200" y="14279"/>
                    <a:pt x="7173" y="14279"/>
                  </a:cubicBezTo>
                  <a:cubicBezTo>
                    <a:pt x="3442" y="14279"/>
                    <a:pt x="935" y="13251"/>
                    <a:pt x="935" y="12291"/>
                  </a:cubicBezTo>
                  <a:cubicBezTo>
                    <a:pt x="935" y="12291"/>
                    <a:pt x="935" y="11295"/>
                    <a:pt x="935" y="11295"/>
                  </a:cubicBezTo>
                  <a:close/>
                  <a:moveTo>
                    <a:pt x="935" y="8974"/>
                  </a:moveTo>
                  <a:cubicBezTo>
                    <a:pt x="2158" y="9773"/>
                    <a:pt x="4466" y="10303"/>
                    <a:pt x="7173" y="10303"/>
                  </a:cubicBezTo>
                  <a:cubicBezTo>
                    <a:pt x="9882" y="10303"/>
                    <a:pt x="12190" y="9773"/>
                    <a:pt x="13413" y="8974"/>
                  </a:cubicBezTo>
                  <a:lnTo>
                    <a:pt x="13413" y="9970"/>
                  </a:lnTo>
                  <a:cubicBezTo>
                    <a:pt x="13413" y="10930"/>
                    <a:pt x="10906" y="11958"/>
                    <a:pt x="7173" y="11958"/>
                  </a:cubicBezTo>
                  <a:cubicBezTo>
                    <a:pt x="3442" y="11958"/>
                    <a:pt x="935" y="10930"/>
                    <a:pt x="935" y="9970"/>
                  </a:cubicBezTo>
                  <a:cubicBezTo>
                    <a:pt x="935" y="9970"/>
                    <a:pt x="935" y="8974"/>
                    <a:pt x="935" y="8974"/>
                  </a:cubicBezTo>
                  <a:close/>
                  <a:moveTo>
                    <a:pt x="935" y="6653"/>
                  </a:moveTo>
                  <a:cubicBezTo>
                    <a:pt x="2158" y="7453"/>
                    <a:pt x="4466" y="7982"/>
                    <a:pt x="7173" y="7982"/>
                  </a:cubicBezTo>
                  <a:cubicBezTo>
                    <a:pt x="9882" y="7982"/>
                    <a:pt x="12190" y="7453"/>
                    <a:pt x="13413" y="6653"/>
                  </a:cubicBezTo>
                  <a:lnTo>
                    <a:pt x="13413" y="7649"/>
                  </a:lnTo>
                  <a:cubicBezTo>
                    <a:pt x="13413" y="8609"/>
                    <a:pt x="10906" y="9637"/>
                    <a:pt x="7173" y="9637"/>
                  </a:cubicBezTo>
                  <a:cubicBezTo>
                    <a:pt x="3442" y="9637"/>
                    <a:pt x="935" y="8609"/>
                    <a:pt x="935" y="7649"/>
                  </a:cubicBezTo>
                  <a:cubicBezTo>
                    <a:pt x="935" y="7649"/>
                    <a:pt x="935" y="6653"/>
                    <a:pt x="935" y="6653"/>
                  </a:cubicBezTo>
                  <a:close/>
                  <a:moveTo>
                    <a:pt x="935" y="3983"/>
                  </a:moveTo>
                  <a:cubicBezTo>
                    <a:pt x="960" y="3999"/>
                    <a:pt x="993" y="4014"/>
                    <a:pt x="1019" y="4030"/>
                  </a:cubicBezTo>
                  <a:cubicBezTo>
                    <a:pt x="1127" y="4097"/>
                    <a:pt x="1243" y="4162"/>
                    <a:pt x="1366" y="4225"/>
                  </a:cubicBezTo>
                  <a:cubicBezTo>
                    <a:pt x="1415" y="4250"/>
                    <a:pt x="1463" y="4274"/>
                    <a:pt x="1515" y="4299"/>
                  </a:cubicBezTo>
                  <a:cubicBezTo>
                    <a:pt x="1664" y="4369"/>
                    <a:pt x="1822" y="4438"/>
                    <a:pt x="1989" y="4502"/>
                  </a:cubicBezTo>
                  <a:cubicBezTo>
                    <a:pt x="2014" y="4511"/>
                    <a:pt x="2035" y="4522"/>
                    <a:pt x="2060" y="4531"/>
                  </a:cubicBezTo>
                  <a:cubicBezTo>
                    <a:pt x="2254" y="4603"/>
                    <a:pt x="2461" y="4670"/>
                    <a:pt x="2677" y="4733"/>
                  </a:cubicBezTo>
                  <a:cubicBezTo>
                    <a:pt x="2736" y="4751"/>
                    <a:pt x="2798" y="4766"/>
                    <a:pt x="2858" y="4783"/>
                  </a:cubicBezTo>
                  <a:cubicBezTo>
                    <a:pt x="3026" y="4829"/>
                    <a:pt x="3199" y="4873"/>
                    <a:pt x="3378" y="4913"/>
                  </a:cubicBezTo>
                  <a:cubicBezTo>
                    <a:pt x="3448" y="4929"/>
                    <a:pt x="3518" y="4945"/>
                    <a:pt x="3589" y="4961"/>
                  </a:cubicBezTo>
                  <a:cubicBezTo>
                    <a:pt x="3814" y="5007"/>
                    <a:pt x="4046" y="5051"/>
                    <a:pt x="4286" y="5089"/>
                  </a:cubicBezTo>
                  <a:cubicBezTo>
                    <a:pt x="4305" y="5093"/>
                    <a:pt x="4324" y="5096"/>
                    <a:pt x="4343" y="5099"/>
                  </a:cubicBezTo>
                  <a:cubicBezTo>
                    <a:pt x="4603" y="5139"/>
                    <a:pt x="4872" y="5172"/>
                    <a:pt x="5146" y="5202"/>
                  </a:cubicBezTo>
                  <a:cubicBezTo>
                    <a:pt x="5224" y="5210"/>
                    <a:pt x="5304" y="5216"/>
                    <a:pt x="5383" y="5223"/>
                  </a:cubicBezTo>
                  <a:cubicBezTo>
                    <a:pt x="5593" y="5243"/>
                    <a:pt x="5806" y="5258"/>
                    <a:pt x="6023" y="5271"/>
                  </a:cubicBezTo>
                  <a:cubicBezTo>
                    <a:pt x="6108" y="5276"/>
                    <a:pt x="6192" y="5281"/>
                    <a:pt x="6278" y="5285"/>
                  </a:cubicBezTo>
                  <a:cubicBezTo>
                    <a:pt x="6571" y="5298"/>
                    <a:pt x="6869" y="5307"/>
                    <a:pt x="7173" y="5307"/>
                  </a:cubicBezTo>
                  <a:cubicBezTo>
                    <a:pt x="7478" y="5307"/>
                    <a:pt x="7775" y="5298"/>
                    <a:pt x="8069" y="5285"/>
                  </a:cubicBezTo>
                  <a:cubicBezTo>
                    <a:pt x="8154" y="5281"/>
                    <a:pt x="8239" y="5276"/>
                    <a:pt x="8323" y="5271"/>
                  </a:cubicBezTo>
                  <a:cubicBezTo>
                    <a:pt x="8541" y="5258"/>
                    <a:pt x="8754" y="5243"/>
                    <a:pt x="8963" y="5223"/>
                  </a:cubicBezTo>
                  <a:cubicBezTo>
                    <a:pt x="9042" y="5216"/>
                    <a:pt x="9122" y="5210"/>
                    <a:pt x="9200" y="5202"/>
                  </a:cubicBezTo>
                  <a:cubicBezTo>
                    <a:pt x="9475" y="5172"/>
                    <a:pt x="9745" y="5139"/>
                    <a:pt x="10004" y="5099"/>
                  </a:cubicBezTo>
                  <a:cubicBezTo>
                    <a:pt x="10024" y="5096"/>
                    <a:pt x="10041" y="5093"/>
                    <a:pt x="10061" y="5089"/>
                  </a:cubicBezTo>
                  <a:cubicBezTo>
                    <a:pt x="10301" y="5051"/>
                    <a:pt x="10533" y="5007"/>
                    <a:pt x="10758" y="4961"/>
                  </a:cubicBezTo>
                  <a:cubicBezTo>
                    <a:pt x="10829" y="4945"/>
                    <a:pt x="10899" y="4929"/>
                    <a:pt x="10969" y="4913"/>
                  </a:cubicBezTo>
                  <a:cubicBezTo>
                    <a:pt x="11148" y="4873"/>
                    <a:pt x="11322" y="4829"/>
                    <a:pt x="11490" y="4783"/>
                  </a:cubicBezTo>
                  <a:cubicBezTo>
                    <a:pt x="11550" y="4766"/>
                    <a:pt x="11611" y="4751"/>
                    <a:pt x="11671" y="4733"/>
                  </a:cubicBezTo>
                  <a:cubicBezTo>
                    <a:pt x="11886" y="4670"/>
                    <a:pt x="12094" y="4603"/>
                    <a:pt x="12288" y="4531"/>
                  </a:cubicBezTo>
                  <a:cubicBezTo>
                    <a:pt x="12312" y="4522"/>
                    <a:pt x="12335" y="4511"/>
                    <a:pt x="12359" y="4501"/>
                  </a:cubicBezTo>
                  <a:cubicBezTo>
                    <a:pt x="12526" y="4437"/>
                    <a:pt x="12684" y="4369"/>
                    <a:pt x="12833" y="4299"/>
                  </a:cubicBezTo>
                  <a:cubicBezTo>
                    <a:pt x="12884" y="4274"/>
                    <a:pt x="12933" y="4250"/>
                    <a:pt x="12983" y="4224"/>
                  </a:cubicBezTo>
                  <a:cubicBezTo>
                    <a:pt x="13105" y="4162"/>
                    <a:pt x="13220" y="4097"/>
                    <a:pt x="13326" y="4031"/>
                  </a:cubicBezTo>
                  <a:cubicBezTo>
                    <a:pt x="13354" y="4014"/>
                    <a:pt x="13387" y="4000"/>
                    <a:pt x="13413" y="3983"/>
                  </a:cubicBezTo>
                  <a:lnTo>
                    <a:pt x="13413" y="5329"/>
                  </a:lnTo>
                  <a:cubicBezTo>
                    <a:pt x="13413" y="6289"/>
                    <a:pt x="10906" y="7316"/>
                    <a:pt x="7173" y="7316"/>
                  </a:cubicBezTo>
                  <a:cubicBezTo>
                    <a:pt x="3442" y="7316"/>
                    <a:pt x="935" y="6289"/>
                    <a:pt x="935" y="5329"/>
                  </a:cubicBezTo>
                  <a:cubicBezTo>
                    <a:pt x="935" y="5329"/>
                    <a:pt x="935" y="3983"/>
                    <a:pt x="935" y="3983"/>
                  </a:cubicBezTo>
                  <a:close/>
                  <a:moveTo>
                    <a:pt x="7173" y="666"/>
                  </a:moveTo>
                  <a:cubicBezTo>
                    <a:pt x="10906" y="666"/>
                    <a:pt x="13413" y="1693"/>
                    <a:pt x="13413" y="2654"/>
                  </a:cubicBezTo>
                  <a:cubicBezTo>
                    <a:pt x="13413" y="3614"/>
                    <a:pt x="10906" y="4642"/>
                    <a:pt x="7173" y="4642"/>
                  </a:cubicBezTo>
                  <a:cubicBezTo>
                    <a:pt x="3442" y="4642"/>
                    <a:pt x="935" y="3614"/>
                    <a:pt x="935" y="2654"/>
                  </a:cubicBezTo>
                  <a:cubicBezTo>
                    <a:pt x="935" y="1693"/>
                    <a:pt x="3442" y="666"/>
                    <a:pt x="7173" y="666"/>
                  </a:cubicBezTo>
                  <a:close/>
                  <a:moveTo>
                    <a:pt x="13352" y="11329"/>
                  </a:moveTo>
                  <a:cubicBezTo>
                    <a:pt x="13371" y="11317"/>
                    <a:pt x="13395" y="11307"/>
                    <a:pt x="13413" y="11295"/>
                  </a:cubicBezTo>
                  <a:lnTo>
                    <a:pt x="13413" y="11326"/>
                  </a:lnTo>
                  <a:cubicBezTo>
                    <a:pt x="13393" y="11327"/>
                    <a:pt x="13373" y="11328"/>
                    <a:pt x="13352" y="11329"/>
                  </a:cubicBezTo>
                  <a:close/>
                  <a:moveTo>
                    <a:pt x="20666" y="15281"/>
                  </a:moveTo>
                  <a:lnTo>
                    <a:pt x="20666" y="16625"/>
                  </a:lnTo>
                  <a:cubicBezTo>
                    <a:pt x="20666" y="17586"/>
                    <a:pt x="18159" y="18614"/>
                    <a:pt x="14426" y="18614"/>
                  </a:cubicBezTo>
                  <a:cubicBezTo>
                    <a:pt x="10694" y="18614"/>
                    <a:pt x="8188" y="17586"/>
                    <a:pt x="8188" y="16625"/>
                  </a:cubicBezTo>
                  <a:lnTo>
                    <a:pt x="8188" y="15281"/>
                  </a:lnTo>
                  <a:cubicBezTo>
                    <a:pt x="8213" y="15297"/>
                    <a:pt x="8245" y="15310"/>
                    <a:pt x="8271" y="15328"/>
                  </a:cubicBezTo>
                  <a:cubicBezTo>
                    <a:pt x="8379" y="15395"/>
                    <a:pt x="8495" y="15460"/>
                    <a:pt x="8619" y="15523"/>
                  </a:cubicBezTo>
                  <a:cubicBezTo>
                    <a:pt x="8668" y="15547"/>
                    <a:pt x="8716" y="15572"/>
                    <a:pt x="8767" y="15596"/>
                  </a:cubicBezTo>
                  <a:cubicBezTo>
                    <a:pt x="8916" y="15668"/>
                    <a:pt x="9074" y="15736"/>
                    <a:pt x="9242" y="15799"/>
                  </a:cubicBezTo>
                  <a:cubicBezTo>
                    <a:pt x="9266" y="15808"/>
                    <a:pt x="9288" y="15819"/>
                    <a:pt x="9312" y="15828"/>
                  </a:cubicBezTo>
                  <a:cubicBezTo>
                    <a:pt x="9506" y="15901"/>
                    <a:pt x="9714" y="15968"/>
                    <a:pt x="9930" y="16031"/>
                  </a:cubicBezTo>
                  <a:cubicBezTo>
                    <a:pt x="9989" y="16049"/>
                    <a:pt x="10050" y="16065"/>
                    <a:pt x="10110" y="16082"/>
                  </a:cubicBezTo>
                  <a:cubicBezTo>
                    <a:pt x="10278" y="16127"/>
                    <a:pt x="10451" y="16172"/>
                    <a:pt x="10631" y="16212"/>
                  </a:cubicBezTo>
                  <a:cubicBezTo>
                    <a:pt x="10701" y="16227"/>
                    <a:pt x="10770" y="16244"/>
                    <a:pt x="10842" y="16258"/>
                  </a:cubicBezTo>
                  <a:cubicBezTo>
                    <a:pt x="11067" y="16306"/>
                    <a:pt x="11298" y="16350"/>
                    <a:pt x="11539" y="16387"/>
                  </a:cubicBezTo>
                  <a:cubicBezTo>
                    <a:pt x="11559" y="16391"/>
                    <a:pt x="11576" y="16395"/>
                    <a:pt x="11595" y="16397"/>
                  </a:cubicBezTo>
                  <a:cubicBezTo>
                    <a:pt x="11855" y="16437"/>
                    <a:pt x="12124" y="16470"/>
                    <a:pt x="12399" y="16500"/>
                  </a:cubicBezTo>
                  <a:cubicBezTo>
                    <a:pt x="12477" y="16508"/>
                    <a:pt x="12556" y="16514"/>
                    <a:pt x="12636" y="16522"/>
                  </a:cubicBezTo>
                  <a:cubicBezTo>
                    <a:pt x="12846" y="16541"/>
                    <a:pt x="13059" y="16557"/>
                    <a:pt x="13275" y="16569"/>
                  </a:cubicBezTo>
                  <a:cubicBezTo>
                    <a:pt x="13361" y="16574"/>
                    <a:pt x="13445" y="16579"/>
                    <a:pt x="13530" y="16583"/>
                  </a:cubicBezTo>
                  <a:cubicBezTo>
                    <a:pt x="13823" y="16596"/>
                    <a:pt x="14121" y="16605"/>
                    <a:pt x="14426" y="16605"/>
                  </a:cubicBezTo>
                  <a:cubicBezTo>
                    <a:pt x="14731" y="16605"/>
                    <a:pt x="15028" y="16596"/>
                    <a:pt x="15321" y="16583"/>
                  </a:cubicBezTo>
                  <a:cubicBezTo>
                    <a:pt x="15408" y="16579"/>
                    <a:pt x="15491" y="16574"/>
                    <a:pt x="15577" y="16569"/>
                  </a:cubicBezTo>
                  <a:cubicBezTo>
                    <a:pt x="15793" y="16557"/>
                    <a:pt x="16006" y="16541"/>
                    <a:pt x="16215" y="16522"/>
                  </a:cubicBezTo>
                  <a:cubicBezTo>
                    <a:pt x="16295" y="16514"/>
                    <a:pt x="16375" y="16508"/>
                    <a:pt x="16452" y="16500"/>
                  </a:cubicBezTo>
                  <a:cubicBezTo>
                    <a:pt x="16728" y="16470"/>
                    <a:pt x="16998" y="16437"/>
                    <a:pt x="17256" y="16397"/>
                  </a:cubicBezTo>
                  <a:cubicBezTo>
                    <a:pt x="17276" y="16395"/>
                    <a:pt x="17294" y="16391"/>
                    <a:pt x="17313" y="16387"/>
                  </a:cubicBezTo>
                  <a:cubicBezTo>
                    <a:pt x="17553" y="16350"/>
                    <a:pt x="17785" y="16305"/>
                    <a:pt x="18010" y="16258"/>
                  </a:cubicBezTo>
                  <a:cubicBezTo>
                    <a:pt x="18082" y="16244"/>
                    <a:pt x="18152" y="16227"/>
                    <a:pt x="18222" y="16212"/>
                  </a:cubicBezTo>
                  <a:cubicBezTo>
                    <a:pt x="18401" y="16172"/>
                    <a:pt x="18574" y="16127"/>
                    <a:pt x="18743" y="16082"/>
                  </a:cubicBezTo>
                  <a:cubicBezTo>
                    <a:pt x="18803" y="16065"/>
                    <a:pt x="18864" y="16049"/>
                    <a:pt x="18923" y="16032"/>
                  </a:cubicBezTo>
                  <a:cubicBezTo>
                    <a:pt x="19139" y="15968"/>
                    <a:pt x="19346" y="15901"/>
                    <a:pt x="19540" y="15828"/>
                  </a:cubicBezTo>
                  <a:cubicBezTo>
                    <a:pt x="19565" y="15819"/>
                    <a:pt x="19587" y="15808"/>
                    <a:pt x="19612" y="15799"/>
                  </a:cubicBezTo>
                  <a:cubicBezTo>
                    <a:pt x="19778" y="15735"/>
                    <a:pt x="19937" y="15667"/>
                    <a:pt x="20085" y="15596"/>
                  </a:cubicBezTo>
                  <a:cubicBezTo>
                    <a:pt x="20137" y="15572"/>
                    <a:pt x="20185" y="15547"/>
                    <a:pt x="20235" y="15523"/>
                  </a:cubicBezTo>
                  <a:cubicBezTo>
                    <a:pt x="20357" y="15460"/>
                    <a:pt x="20472" y="15395"/>
                    <a:pt x="20579" y="15329"/>
                  </a:cubicBezTo>
                  <a:cubicBezTo>
                    <a:pt x="20606" y="15312"/>
                    <a:pt x="20639" y="15298"/>
                    <a:pt x="20666" y="15281"/>
                  </a:cubicBezTo>
                  <a:close/>
                  <a:moveTo>
                    <a:pt x="20666" y="13952"/>
                  </a:moveTo>
                  <a:cubicBezTo>
                    <a:pt x="20666" y="14912"/>
                    <a:pt x="18159" y="15940"/>
                    <a:pt x="14426" y="15940"/>
                  </a:cubicBezTo>
                  <a:cubicBezTo>
                    <a:pt x="10694" y="15940"/>
                    <a:pt x="8188" y="14912"/>
                    <a:pt x="8188" y="13952"/>
                  </a:cubicBezTo>
                  <a:cubicBezTo>
                    <a:pt x="8188" y="12991"/>
                    <a:pt x="10694" y="11964"/>
                    <a:pt x="14426" y="11964"/>
                  </a:cubicBezTo>
                  <a:cubicBezTo>
                    <a:pt x="18159" y="11964"/>
                    <a:pt x="20666" y="12991"/>
                    <a:pt x="20666" y="13952"/>
                  </a:cubicBezTo>
                  <a:close/>
                  <a:moveTo>
                    <a:pt x="14426" y="11298"/>
                  </a:moveTo>
                  <a:cubicBezTo>
                    <a:pt x="14399" y="11298"/>
                    <a:pt x="14374" y="11299"/>
                    <a:pt x="14348" y="11299"/>
                  </a:cubicBezTo>
                  <a:lnTo>
                    <a:pt x="14348" y="2654"/>
                  </a:lnTo>
                  <a:cubicBezTo>
                    <a:pt x="14348" y="1166"/>
                    <a:pt x="11197" y="0"/>
                    <a:pt x="7173" y="0"/>
                  </a:cubicBezTo>
                  <a:cubicBezTo>
                    <a:pt x="3151" y="0"/>
                    <a:pt x="0" y="1166"/>
                    <a:pt x="0" y="2654"/>
                  </a:cubicBezTo>
                  <a:lnTo>
                    <a:pt x="0" y="17054"/>
                  </a:lnTo>
                  <a:cubicBezTo>
                    <a:pt x="0" y="18543"/>
                    <a:pt x="3151" y="19708"/>
                    <a:pt x="7173" y="19708"/>
                  </a:cubicBezTo>
                  <a:cubicBezTo>
                    <a:pt x="7298" y="19708"/>
                    <a:pt x="7417" y="19702"/>
                    <a:pt x="7539" y="19699"/>
                  </a:cubicBezTo>
                  <a:cubicBezTo>
                    <a:pt x="8397" y="20808"/>
                    <a:pt x="11114" y="21600"/>
                    <a:pt x="14426" y="21600"/>
                  </a:cubicBezTo>
                  <a:cubicBezTo>
                    <a:pt x="18449" y="21600"/>
                    <a:pt x="21600" y="20435"/>
                    <a:pt x="21600" y="18946"/>
                  </a:cubicBezTo>
                  <a:lnTo>
                    <a:pt x="21600" y="13952"/>
                  </a:lnTo>
                  <a:cubicBezTo>
                    <a:pt x="21600" y="12463"/>
                    <a:pt x="18449" y="11298"/>
                    <a:pt x="14426" y="1129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Shape 81"/>
            <p:cNvSpPr/>
            <p:nvPr/>
          </p:nvSpPr>
          <p:spPr>
            <a:xfrm>
              <a:off x="4394200" y="1917700"/>
              <a:ext cx="219312" cy="21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0" y="9430"/>
                  </a:moveTo>
                  <a:lnTo>
                    <a:pt x="12170" y="9430"/>
                  </a:lnTo>
                  <a:lnTo>
                    <a:pt x="12170" y="1369"/>
                  </a:lnTo>
                  <a:cubicBezTo>
                    <a:pt x="12170" y="612"/>
                    <a:pt x="11557" y="0"/>
                    <a:pt x="10799" y="0"/>
                  </a:cubicBezTo>
                  <a:cubicBezTo>
                    <a:pt x="10043" y="0"/>
                    <a:pt x="9430" y="612"/>
                    <a:pt x="9430" y="1369"/>
                  </a:cubicBezTo>
                  <a:lnTo>
                    <a:pt x="9430" y="9430"/>
                  </a:lnTo>
                  <a:lnTo>
                    <a:pt x="1369" y="9430"/>
                  </a:lnTo>
                  <a:cubicBezTo>
                    <a:pt x="613" y="9430"/>
                    <a:pt x="0" y="10043"/>
                    <a:pt x="0" y="10800"/>
                  </a:cubicBezTo>
                  <a:cubicBezTo>
                    <a:pt x="0" y="11556"/>
                    <a:pt x="613" y="12170"/>
                    <a:pt x="1369" y="12170"/>
                  </a:cubicBezTo>
                  <a:lnTo>
                    <a:pt x="9430" y="12170"/>
                  </a:lnTo>
                  <a:lnTo>
                    <a:pt x="9430" y="20230"/>
                  </a:lnTo>
                  <a:cubicBezTo>
                    <a:pt x="9430" y="20986"/>
                    <a:pt x="10043" y="21600"/>
                    <a:pt x="10799" y="21600"/>
                  </a:cubicBezTo>
                  <a:cubicBezTo>
                    <a:pt x="11557" y="21600"/>
                    <a:pt x="12170" y="20986"/>
                    <a:pt x="12170" y="20230"/>
                  </a:cubicBezTo>
                  <a:lnTo>
                    <a:pt x="12170" y="12170"/>
                  </a:lnTo>
                  <a:lnTo>
                    <a:pt x="20230" y="12170"/>
                  </a:lnTo>
                  <a:cubicBezTo>
                    <a:pt x="20987" y="12170"/>
                    <a:pt x="21600" y="11556"/>
                    <a:pt x="21600" y="10800"/>
                  </a:cubicBezTo>
                  <a:cubicBezTo>
                    <a:pt x="21600" y="10043"/>
                    <a:pt x="20987" y="9430"/>
                    <a:pt x="20230" y="943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5" name="Shape 82"/>
          <p:cNvSpPr/>
          <p:nvPr/>
        </p:nvSpPr>
        <p:spPr>
          <a:xfrm>
            <a:off x="9525107" y="3066709"/>
            <a:ext cx="638217" cy="64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64" y="8003"/>
                </a:moveTo>
                <a:cubicBezTo>
                  <a:pt x="16967" y="8062"/>
                  <a:pt x="16869" y="8122"/>
                  <a:pt x="16772" y="8180"/>
                </a:cubicBezTo>
                <a:cubicBezTo>
                  <a:pt x="17169" y="6843"/>
                  <a:pt x="17396" y="5347"/>
                  <a:pt x="17396" y="3751"/>
                </a:cubicBezTo>
                <a:cubicBezTo>
                  <a:pt x="17396" y="3624"/>
                  <a:pt x="17390" y="3498"/>
                  <a:pt x="17387" y="3372"/>
                </a:cubicBezTo>
                <a:cubicBezTo>
                  <a:pt x="17629" y="2787"/>
                  <a:pt x="18308" y="2565"/>
                  <a:pt x="18878" y="2658"/>
                </a:cubicBezTo>
                <a:cubicBezTo>
                  <a:pt x="19190" y="2707"/>
                  <a:pt x="20209" y="2983"/>
                  <a:pt x="20209" y="4453"/>
                </a:cubicBezTo>
                <a:cubicBezTo>
                  <a:pt x="20209" y="6109"/>
                  <a:pt x="18680" y="7030"/>
                  <a:pt x="17064" y="8003"/>
                </a:cubicBezTo>
                <a:close/>
                <a:moveTo>
                  <a:pt x="10800" y="12696"/>
                </a:moveTo>
                <a:cubicBezTo>
                  <a:pt x="7979" y="12696"/>
                  <a:pt x="5595" y="8600"/>
                  <a:pt x="5595" y="3751"/>
                </a:cubicBezTo>
                <a:cubicBezTo>
                  <a:pt x="5595" y="2954"/>
                  <a:pt x="5660" y="2159"/>
                  <a:pt x="5788" y="1379"/>
                </a:cubicBezTo>
                <a:lnTo>
                  <a:pt x="15812" y="1379"/>
                </a:lnTo>
                <a:cubicBezTo>
                  <a:pt x="15940" y="2159"/>
                  <a:pt x="16005" y="2954"/>
                  <a:pt x="16005" y="3751"/>
                </a:cubicBezTo>
                <a:cubicBezTo>
                  <a:pt x="16005" y="8600"/>
                  <a:pt x="13621" y="12696"/>
                  <a:pt x="10800" y="12696"/>
                </a:cubicBezTo>
                <a:close/>
                <a:moveTo>
                  <a:pt x="4537" y="8003"/>
                </a:moveTo>
                <a:cubicBezTo>
                  <a:pt x="2919" y="7030"/>
                  <a:pt x="1391" y="6109"/>
                  <a:pt x="1391" y="4453"/>
                </a:cubicBezTo>
                <a:cubicBezTo>
                  <a:pt x="1391" y="2983"/>
                  <a:pt x="2410" y="2707"/>
                  <a:pt x="2722" y="2658"/>
                </a:cubicBezTo>
                <a:cubicBezTo>
                  <a:pt x="3292" y="2564"/>
                  <a:pt x="3970" y="2787"/>
                  <a:pt x="4213" y="3371"/>
                </a:cubicBezTo>
                <a:cubicBezTo>
                  <a:pt x="4210" y="3498"/>
                  <a:pt x="4204" y="3624"/>
                  <a:pt x="4204" y="3751"/>
                </a:cubicBezTo>
                <a:cubicBezTo>
                  <a:pt x="4204" y="5347"/>
                  <a:pt x="4431" y="6843"/>
                  <a:pt x="4828" y="8180"/>
                </a:cubicBezTo>
                <a:cubicBezTo>
                  <a:pt x="4731" y="8122"/>
                  <a:pt x="4633" y="8062"/>
                  <a:pt x="4537" y="8003"/>
                </a:cubicBezTo>
                <a:close/>
                <a:moveTo>
                  <a:pt x="16256" y="20911"/>
                </a:moveTo>
                <a:lnTo>
                  <a:pt x="5345" y="20911"/>
                </a:lnTo>
                <a:lnTo>
                  <a:pt x="6781" y="18613"/>
                </a:lnTo>
                <a:lnTo>
                  <a:pt x="14819" y="18613"/>
                </a:lnTo>
                <a:cubicBezTo>
                  <a:pt x="14819" y="18613"/>
                  <a:pt x="16256" y="20911"/>
                  <a:pt x="16256" y="20911"/>
                </a:cubicBezTo>
                <a:close/>
                <a:moveTo>
                  <a:pt x="19097" y="1296"/>
                </a:moveTo>
                <a:cubicBezTo>
                  <a:pt x="18430" y="1191"/>
                  <a:pt x="17783" y="1311"/>
                  <a:pt x="17247" y="1599"/>
                </a:cubicBezTo>
                <a:cubicBezTo>
                  <a:pt x="17199" y="1248"/>
                  <a:pt x="17144" y="898"/>
                  <a:pt x="17074" y="553"/>
                </a:cubicBezTo>
                <a:cubicBezTo>
                  <a:pt x="17008" y="231"/>
                  <a:pt x="16723" y="0"/>
                  <a:pt x="16392" y="0"/>
                </a:cubicBezTo>
                <a:lnTo>
                  <a:pt x="5208" y="0"/>
                </a:lnTo>
                <a:cubicBezTo>
                  <a:pt x="4877" y="0"/>
                  <a:pt x="4591" y="231"/>
                  <a:pt x="4526" y="553"/>
                </a:cubicBezTo>
                <a:cubicBezTo>
                  <a:pt x="4455" y="897"/>
                  <a:pt x="4401" y="1247"/>
                  <a:pt x="4353" y="1598"/>
                </a:cubicBezTo>
                <a:cubicBezTo>
                  <a:pt x="3817" y="1311"/>
                  <a:pt x="3170" y="1190"/>
                  <a:pt x="2502" y="1296"/>
                </a:cubicBezTo>
                <a:cubicBezTo>
                  <a:pt x="1348" y="1479"/>
                  <a:pt x="0" y="2416"/>
                  <a:pt x="0" y="4453"/>
                </a:cubicBezTo>
                <a:cubicBezTo>
                  <a:pt x="0" y="6885"/>
                  <a:pt x="2026" y="8105"/>
                  <a:pt x="3814" y="9182"/>
                </a:cubicBezTo>
                <a:cubicBezTo>
                  <a:pt x="4556" y="9628"/>
                  <a:pt x="5254" y="10054"/>
                  <a:pt x="5798" y="10537"/>
                </a:cubicBezTo>
                <a:cubicBezTo>
                  <a:pt x="6859" y="12459"/>
                  <a:pt x="8370" y="13747"/>
                  <a:pt x="10105" y="14020"/>
                </a:cubicBezTo>
                <a:lnTo>
                  <a:pt x="10105" y="17206"/>
                </a:lnTo>
                <a:lnTo>
                  <a:pt x="9349" y="17206"/>
                </a:lnTo>
                <a:cubicBezTo>
                  <a:pt x="8964" y="17206"/>
                  <a:pt x="8653" y="17514"/>
                  <a:pt x="8653" y="17895"/>
                </a:cubicBezTo>
                <a:cubicBezTo>
                  <a:pt x="8653" y="17905"/>
                  <a:pt x="8658" y="17913"/>
                  <a:pt x="8659" y="17923"/>
                </a:cubicBezTo>
                <a:lnTo>
                  <a:pt x="6588" y="17923"/>
                </a:lnTo>
                <a:cubicBezTo>
                  <a:pt x="6467" y="17923"/>
                  <a:pt x="6355" y="17985"/>
                  <a:pt x="6292" y="18087"/>
                </a:cubicBezTo>
                <a:lnTo>
                  <a:pt x="4424" y="21074"/>
                </a:lnTo>
                <a:cubicBezTo>
                  <a:pt x="4358" y="21180"/>
                  <a:pt x="4355" y="21314"/>
                  <a:pt x="4416" y="21423"/>
                </a:cubicBezTo>
                <a:cubicBezTo>
                  <a:pt x="4477" y="21532"/>
                  <a:pt x="4594" y="21600"/>
                  <a:pt x="4720" y="21600"/>
                </a:cubicBezTo>
                <a:lnTo>
                  <a:pt x="16881" y="21600"/>
                </a:lnTo>
                <a:cubicBezTo>
                  <a:pt x="16885" y="21600"/>
                  <a:pt x="16889" y="21599"/>
                  <a:pt x="16894" y="21600"/>
                </a:cubicBezTo>
                <a:cubicBezTo>
                  <a:pt x="17086" y="21600"/>
                  <a:pt x="17242" y="21446"/>
                  <a:pt x="17242" y="21256"/>
                </a:cubicBezTo>
                <a:cubicBezTo>
                  <a:pt x="17242" y="21157"/>
                  <a:pt x="17200" y="21067"/>
                  <a:pt x="17132" y="21005"/>
                </a:cubicBezTo>
                <a:lnTo>
                  <a:pt x="15308" y="18087"/>
                </a:lnTo>
                <a:cubicBezTo>
                  <a:pt x="15244" y="17985"/>
                  <a:pt x="15133" y="17923"/>
                  <a:pt x="15012" y="17923"/>
                </a:cubicBezTo>
                <a:lnTo>
                  <a:pt x="12941" y="17923"/>
                </a:lnTo>
                <a:cubicBezTo>
                  <a:pt x="12941" y="17913"/>
                  <a:pt x="12946" y="17905"/>
                  <a:pt x="12946" y="17895"/>
                </a:cubicBezTo>
                <a:cubicBezTo>
                  <a:pt x="12946" y="17514"/>
                  <a:pt x="12635" y="17206"/>
                  <a:pt x="12251" y="17206"/>
                </a:cubicBezTo>
                <a:lnTo>
                  <a:pt x="11496" y="17206"/>
                </a:lnTo>
                <a:lnTo>
                  <a:pt x="11496" y="14020"/>
                </a:lnTo>
                <a:cubicBezTo>
                  <a:pt x="13229" y="13747"/>
                  <a:pt x="14741" y="12459"/>
                  <a:pt x="15802" y="10537"/>
                </a:cubicBezTo>
                <a:cubicBezTo>
                  <a:pt x="16346" y="10054"/>
                  <a:pt x="17044" y="9628"/>
                  <a:pt x="17786" y="9182"/>
                </a:cubicBezTo>
                <a:cubicBezTo>
                  <a:pt x="19573" y="8105"/>
                  <a:pt x="21600" y="6885"/>
                  <a:pt x="21600" y="4453"/>
                </a:cubicBezTo>
                <a:cubicBezTo>
                  <a:pt x="21600" y="2416"/>
                  <a:pt x="20252" y="1479"/>
                  <a:pt x="19097" y="1296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3"/>
          </p:nvPr>
        </p:nvSpPr>
        <p:spPr>
          <a:xfrm>
            <a:off x="784225" y="703444"/>
            <a:ext cx="2280460" cy="644162"/>
          </a:xfrm>
        </p:spPr>
        <p:txBody>
          <a:bodyPr/>
          <a:lstStyle/>
          <a:p>
            <a:r>
              <a:rPr lang="en-US" noProof="1" smtClean="0"/>
              <a:t>PRODUCT</a:t>
            </a:r>
            <a:endParaRPr lang="en-US" noProof="1"/>
          </a:p>
        </p:txBody>
      </p:sp>
      <p:pic>
        <p:nvPicPr>
          <p:cNvPr id="26" name="AppPreview_v2_750_13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8500" y="604838"/>
            <a:ext cx="3175000" cy="56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21"/>
          </p:nvPr>
        </p:nvSpPr>
        <p:spPr>
          <a:xfrm>
            <a:off x="784225" y="687286"/>
            <a:ext cx="2807527" cy="676478"/>
          </a:xfrm>
        </p:spPr>
        <p:txBody>
          <a:bodyPr/>
          <a:lstStyle/>
          <a:p>
            <a:pPr lvl="0"/>
            <a:r>
              <a:rPr lang="en-US" noProof="1" smtClean="0"/>
              <a:t>OBJECTIVES</a:t>
            </a:r>
            <a:endParaRPr lang="en-US" noProof="1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4"/>
          </p:nvPr>
        </p:nvSpPr>
        <p:spPr>
          <a:xfrm>
            <a:off x="930068" y="3912136"/>
            <a:ext cx="9992765" cy="428325"/>
          </a:xfrm>
        </p:spPr>
        <p:txBody>
          <a:bodyPr/>
          <a:lstStyle/>
          <a:p>
            <a:pPr lvl="0"/>
            <a:r>
              <a:rPr lang="en-US" noProof="1" smtClean="0"/>
              <a:t>Predict User Value of paying users</a:t>
            </a:r>
            <a:endParaRPr lang="en-US" noProof="1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30069" y="2455453"/>
            <a:ext cx="10187636" cy="428325"/>
          </a:xfrm>
        </p:spPr>
        <p:txBody>
          <a:bodyPr/>
          <a:lstStyle/>
          <a:p>
            <a:r>
              <a:rPr lang="en-US" dirty="0" smtClean="0"/>
              <a:t>Predict if a user will spend money or not ?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61649" y="3787347"/>
            <a:ext cx="10450850" cy="597731"/>
          </a:xfrm>
          <a:prstGeom prst="rect">
            <a:avLst/>
          </a:prstGeom>
          <a:noFill/>
          <a:ln w="12700">
            <a:solidFill>
              <a:srgbClr val="4FB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4"/>
          </p:nvPr>
        </p:nvSpPr>
        <p:spPr>
          <a:xfrm>
            <a:off x="784225" y="687286"/>
            <a:ext cx="4180852" cy="676478"/>
          </a:xfrm>
        </p:spPr>
        <p:txBody>
          <a:bodyPr/>
          <a:lstStyle/>
          <a:p>
            <a:r>
              <a:rPr lang="en-US" noProof="1" smtClean="0"/>
              <a:t>PART 1: DATA USED</a:t>
            </a:r>
            <a:endParaRPr lang="en-US" noProof="1"/>
          </a:p>
        </p:txBody>
      </p:sp>
      <p:graphicFrame>
        <p:nvGraphicFramePr>
          <p:cNvPr id="28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69220"/>
              </p:ext>
            </p:extLst>
          </p:nvPr>
        </p:nvGraphicFramePr>
        <p:xfrm>
          <a:off x="4220268" y="1928564"/>
          <a:ext cx="4602717" cy="31811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67013"/>
                <a:gridCol w="2135704"/>
              </a:tblGrid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b="1" i="0" u="none" dirty="0" smtClean="0">
                          <a:solidFill>
                            <a:schemeClr val="tx1"/>
                          </a:solidFill>
                          <a:latin typeface="+mn-lt"/>
                        </a:rPr>
                        <a:t>Variables</a:t>
                      </a:r>
                      <a:endParaRPr lang="pl-PL" sz="1600" b="1" i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Explanation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Platform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IOS or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Android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Gender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M or F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</a:tr>
              <a:tr h="637675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Average Answer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Speed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Time before they received a response to their question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Paid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 or 0</a:t>
                      </a:r>
                      <a:endParaRPr lang="pl-PL" sz="14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2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687286"/>
            <a:ext cx="7568767" cy="676478"/>
          </a:xfrm>
        </p:spPr>
        <p:txBody>
          <a:bodyPr/>
          <a:lstStyle/>
          <a:p>
            <a:pPr lvl="0"/>
            <a:r>
              <a:rPr lang="en-US" noProof="1" smtClean="0"/>
              <a:t>MODELS USED AND PERFORMANCE</a:t>
            </a:r>
            <a:endParaRPr lang="en-US" noProof="1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678997"/>
              </p:ext>
            </p:extLst>
          </p:nvPr>
        </p:nvGraphicFramePr>
        <p:xfrm>
          <a:off x="3775691" y="2277147"/>
          <a:ext cx="5044978" cy="38116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4060"/>
                <a:gridCol w="2340918"/>
              </a:tblGrid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MODEL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PERFORMANCE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BENCHMARK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65.35</a:t>
                      </a:r>
                      <a:r>
                        <a:rPr lang="en-US" sz="12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 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Logistic Regression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77%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KNN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75%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SVC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77%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Random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Forest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73%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75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687286"/>
            <a:ext cx="7995166" cy="676478"/>
          </a:xfrm>
        </p:spPr>
        <p:txBody>
          <a:bodyPr/>
          <a:lstStyle/>
          <a:p>
            <a:pPr lvl="0"/>
            <a:r>
              <a:rPr lang="en-US" noProof="1" smtClean="0"/>
              <a:t>LOGISTIC REGRESSION COEFFICIENTS</a:t>
            </a:r>
            <a:endParaRPr lang="en-US" noProof="1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401529"/>
              </p:ext>
            </p:extLst>
          </p:nvPr>
        </p:nvGraphicFramePr>
        <p:xfrm>
          <a:off x="3497831" y="2277147"/>
          <a:ext cx="5044978" cy="38116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4060"/>
                <a:gridCol w="2340918"/>
              </a:tblGrid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Coefficients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Features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0.00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Intercept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1.032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C(platform) IOS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0.929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C(gender) MALE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1.454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AGE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1.061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AVERAGE_ANSWER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93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784922" y="687138"/>
            <a:ext cx="5143488" cy="676478"/>
          </a:xfrm>
        </p:spPr>
        <p:txBody>
          <a:bodyPr/>
          <a:lstStyle/>
          <a:p>
            <a:r>
              <a:rPr lang="en-US" noProof="1" smtClean="0"/>
              <a:t>WHAT DOES THIS MEAN</a:t>
            </a:r>
            <a:endParaRPr lang="en-US" noProof="1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1598456" y="2406355"/>
            <a:ext cx="4493460" cy="287417"/>
          </a:xfrm>
        </p:spPr>
        <p:txBody>
          <a:bodyPr/>
          <a:lstStyle/>
          <a:p>
            <a:r>
              <a:rPr lang="en-US" noProof="1" smtClean="0"/>
              <a:t>Marketing </a:t>
            </a:r>
            <a:r>
              <a:rPr lang="en-US" noProof="1" smtClean="0"/>
              <a:t>Budget Should be allocated towards older females. Avg age of Paying Users is 30</a:t>
            </a:r>
            <a:endParaRPr lang="en-US" noProof="1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598456" y="3300391"/>
            <a:ext cx="3745740" cy="287417"/>
          </a:xfrm>
        </p:spPr>
        <p:txBody>
          <a:bodyPr/>
          <a:lstStyle/>
          <a:p>
            <a:r>
              <a:rPr lang="en-US" noProof="1" smtClean="0"/>
              <a:t>Make Sure the Psychics Answer Questions as soon as possible</a:t>
            </a:r>
            <a:endParaRPr lang="en-US" noProof="1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16"/>
          </p:nvPr>
        </p:nvSpPr>
        <p:spPr>
          <a:xfrm>
            <a:off x="1598456" y="4334708"/>
            <a:ext cx="3745740" cy="287417"/>
          </a:xfrm>
        </p:spPr>
        <p:txBody>
          <a:bodyPr/>
          <a:lstStyle/>
          <a:p>
            <a:r>
              <a:rPr lang="en-US" noProof="1" smtClean="0"/>
              <a:t>IOS at this point is better than Android for paying users so more marketing funds should be allocated for IOS users</a:t>
            </a:r>
            <a:endParaRPr lang="en-US" noProof="1"/>
          </a:p>
        </p:txBody>
      </p:sp>
      <p:grpSp>
        <p:nvGrpSpPr>
          <p:cNvPr id="10" name="Grupa 9"/>
          <p:cNvGrpSpPr/>
          <p:nvPr/>
        </p:nvGrpSpPr>
        <p:grpSpPr>
          <a:xfrm>
            <a:off x="857315" y="2337216"/>
            <a:ext cx="503792" cy="519481"/>
            <a:chOff x="3416300" y="863600"/>
            <a:chExt cx="531838" cy="548400"/>
          </a:xfrm>
          <a:solidFill>
            <a:schemeClr val="tx1"/>
          </a:solidFill>
        </p:grpSpPr>
        <p:sp>
          <p:nvSpPr>
            <p:cNvPr id="11" name="Shape 9"/>
            <p:cNvSpPr/>
            <p:nvPr/>
          </p:nvSpPr>
          <p:spPr>
            <a:xfrm>
              <a:off x="3683000" y="901700"/>
              <a:ext cx="56469" cy="7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7" y="6490"/>
                  </a:moveTo>
                  <a:cubicBezTo>
                    <a:pt x="7012" y="5639"/>
                    <a:pt x="8525" y="5089"/>
                    <a:pt x="10380" y="4914"/>
                  </a:cubicBezTo>
                  <a:lnTo>
                    <a:pt x="10380" y="16074"/>
                  </a:lnTo>
                  <a:cubicBezTo>
                    <a:pt x="8525" y="15904"/>
                    <a:pt x="7012" y="15354"/>
                    <a:pt x="5887" y="14505"/>
                  </a:cubicBezTo>
                  <a:cubicBezTo>
                    <a:pt x="4602" y="13527"/>
                    <a:pt x="4042" y="12380"/>
                    <a:pt x="4042" y="10497"/>
                  </a:cubicBezTo>
                  <a:cubicBezTo>
                    <a:pt x="4042" y="8613"/>
                    <a:pt x="4602" y="7458"/>
                    <a:pt x="5887" y="6490"/>
                  </a:cubicBezTo>
                  <a:close/>
                  <a:moveTo>
                    <a:pt x="10162" y="18061"/>
                  </a:moveTo>
                  <a:lnTo>
                    <a:pt x="10162" y="21600"/>
                  </a:lnTo>
                  <a:lnTo>
                    <a:pt x="13464" y="21600"/>
                  </a:lnTo>
                  <a:lnTo>
                    <a:pt x="13464" y="18118"/>
                  </a:lnTo>
                  <a:cubicBezTo>
                    <a:pt x="16775" y="17989"/>
                    <a:pt x="19010" y="17391"/>
                    <a:pt x="21600" y="15871"/>
                  </a:cubicBezTo>
                  <a:lnTo>
                    <a:pt x="18853" y="14472"/>
                  </a:lnTo>
                  <a:cubicBezTo>
                    <a:pt x="16998" y="15597"/>
                    <a:pt x="15480" y="16048"/>
                    <a:pt x="13231" y="16146"/>
                  </a:cubicBezTo>
                  <a:lnTo>
                    <a:pt x="13231" y="4857"/>
                  </a:lnTo>
                  <a:cubicBezTo>
                    <a:pt x="15480" y="4945"/>
                    <a:pt x="16998" y="5397"/>
                    <a:pt x="18853" y="6521"/>
                  </a:cubicBezTo>
                  <a:lnTo>
                    <a:pt x="21600" y="5122"/>
                  </a:lnTo>
                  <a:cubicBezTo>
                    <a:pt x="19010" y="3613"/>
                    <a:pt x="16775" y="3006"/>
                    <a:pt x="13464" y="2877"/>
                  </a:cubicBezTo>
                  <a:lnTo>
                    <a:pt x="13464" y="0"/>
                  </a:lnTo>
                  <a:lnTo>
                    <a:pt x="10162" y="0"/>
                  </a:lnTo>
                  <a:lnTo>
                    <a:pt x="10162" y="2941"/>
                  </a:lnTo>
                  <a:cubicBezTo>
                    <a:pt x="3975" y="3426"/>
                    <a:pt x="0" y="6126"/>
                    <a:pt x="0" y="10497"/>
                  </a:cubicBezTo>
                  <a:cubicBezTo>
                    <a:pt x="0" y="14869"/>
                    <a:pt x="3975" y="17568"/>
                    <a:pt x="10162" y="1806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0"/>
            <p:cNvSpPr/>
            <p:nvPr/>
          </p:nvSpPr>
          <p:spPr>
            <a:xfrm>
              <a:off x="3517900" y="1016000"/>
              <a:ext cx="53988" cy="6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0" y="6494"/>
                  </a:moveTo>
                  <a:cubicBezTo>
                    <a:pt x="7006" y="5650"/>
                    <a:pt x="8530" y="5094"/>
                    <a:pt x="10380" y="4917"/>
                  </a:cubicBezTo>
                  <a:lnTo>
                    <a:pt x="10380" y="16084"/>
                  </a:lnTo>
                  <a:cubicBezTo>
                    <a:pt x="8530" y="15898"/>
                    <a:pt x="7006" y="15351"/>
                    <a:pt x="5890" y="14507"/>
                  </a:cubicBezTo>
                  <a:cubicBezTo>
                    <a:pt x="4605" y="13529"/>
                    <a:pt x="4044" y="12381"/>
                    <a:pt x="4044" y="10499"/>
                  </a:cubicBezTo>
                  <a:cubicBezTo>
                    <a:pt x="4044" y="8620"/>
                    <a:pt x="4605" y="7465"/>
                    <a:pt x="5890" y="6494"/>
                  </a:cubicBezTo>
                  <a:close/>
                  <a:moveTo>
                    <a:pt x="10157" y="18049"/>
                  </a:moveTo>
                  <a:lnTo>
                    <a:pt x="10157" y="21600"/>
                  </a:lnTo>
                  <a:lnTo>
                    <a:pt x="13462" y="21600"/>
                  </a:lnTo>
                  <a:lnTo>
                    <a:pt x="13462" y="18108"/>
                  </a:lnTo>
                  <a:cubicBezTo>
                    <a:pt x="16777" y="17991"/>
                    <a:pt x="19015" y="17382"/>
                    <a:pt x="21600" y="15865"/>
                  </a:cubicBezTo>
                  <a:lnTo>
                    <a:pt x="18851" y="14472"/>
                  </a:lnTo>
                  <a:cubicBezTo>
                    <a:pt x="17005" y="15595"/>
                    <a:pt x="15482" y="16050"/>
                    <a:pt x="13234" y="16144"/>
                  </a:cubicBezTo>
                  <a:lnTo>
                    <a:pt x="13234" y="4859"/>
                  </a:lnTo>
                  <a:cubicBezTo>
                    <a:pt x="15482" y="4949"/>
                    <a:pt x="17005" y="5408"/>
                    <a:pt x="18851" y="6519"/>
                  </a:cubicBezTo>
                  <a:lnTo>
                    <a:pt x="21600" y="5128"/>
                  </a:lnTo>
                  <a:cubicBezTo>
                    <a:pt x="19015" y="3609"/>
                    <a:pt x="16777" y="3002"/>
                    <a:pt x="13462" y="2885"/>
                  </a:cubicBezTo>
                  <a:lnTo>
                    <a:pt x="13462" y="0"/>
                  </a:lnTo>
                  <a:lnTo>
                    <a:pt x="10157" y="0"/>
                  </a:lnTo>
                  <a:lnTo>
                    <a:pt x="10157" y="2943"/>
                  </a:lnTo>
                  <a:cubicBezTo>
                    <a:pt x="3989" y="3432"/>
                    <a:pt x="0" y="6132"/>
                    <a:pt x="0" y="10499"/>
                  </a:cubicBezTo>
                  <a:cubicBezTo>
                    <a:pt x="0" y="14869"/>
                    <a:pt x="3989" y="17569"/>
                    <a:pt x="10157" y="1804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1"/>
            <p:cNvSpPr/>
            <p:nvPr/>
          </p:nvSpPr>
          <p:spPr>
            <a:xfrm>
              <a:off x="3416300" y="863600"/>
              <a:ext cx="531838" cy="548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22" y="20588"/>
                  </a:moveTo>
                  <a:cubicBezTo>
                    <a:pt x="14213" y="20588"/>
                    <a:pt x="12489" y="19720"/>
                    <a:pt x="12489" y="18945"/>
                  </a:cubicBezTo>
                  <a:lnTo>
                    <a:pt x="12489" y="18125"/>
                  </a:lnTo>
                  <a:cubicBezTo>
                    <a:pt x="13341" y="18775"/>
                    <a:pt x="14813" y="19199"/>
                    <a:pt x="16522" y="19199"/>
                  </a:cubicBezTo>
                  <a:cubicBezTo>
                    <a:pt x="18230" y="19199"/>
                    <a:pt x="19703" y="18775"/>
                    <a:pt x="20555" y="18125"/>
                  </a:cubicBezTo>
                  <a:lnTo>
                    <a:pt x="20555" y="18945"/>
                  </a:lnTo>
                  <a:cubicBezTo>
                    <a:pt x="20555" y="19720"/>
                    <a:pt x="18831" y="20588"/>
                    <a:pt x="16522" y="20588"/>
                  </a:cubicBezTo>
                  <a:close/>
                  <a:moveTo>
                    <a:pt x="10155" y="17440"/>
                  </a:moveTo>
                  <a:lnTo>
                    <a:pt x="10155" y="15959"/>
                  </a:lnTo>
                  <a:cubicBezTo>
                    <a:pt x="10559" y="16039"/>
                    <a:pt x="10991" y="16090"/>
                    <a:pt x="11445" y="16112"/>
                  </a:cubicBezTo>
                  <a:lnTo>
                    <a:pt x="11445" y="17613"/>
                  </a:lnTo>
                  <a:cubicBezTo>
                    <a:pt x="10982" y="17587"/>
                    <a:pt x="10548" y="17528"/>
                    <a:pt x="10155" y="17440"/>
                  </a:cubicBezTo>
                  <a:close/>
                  <a:moveTo>
                    <a:pt x="5077" y="19831"/>
                  </a:moveTo>
                  <a:cubicBezTo>
                    <a:pt x="2769" y="19831"/>
                    <a:pt x="1044" y="18964"/>
                    <a:pt x="1044" y="18189"/>
                  </a:cubicBezTo>
                  <a:lnTo>
                    <a:pt x="1044" y="17369"/>
                  </a:lnTo>
                  <a:cubicBezTo>
                    <a:pt x="1897" y="18019"/>
                    <a:pt x="3369" y="18442"/>
                    <a:pt x="5077" y="18442"/>
                  </a:cubicBezTo>
                  <a:cubicBezTo>
                    <a:pt x="6786" y="18442"/>
                    <a:pt x="8258" y="18019"/>
                    <a:pt x="9112" y="17369"/>
                  </a:cubicBezTo>
                  <a:lnTo>
                    <a:pt x="9112" y="18189"/>
                  </a:lnTo>
                  <a:cubicBezTo>
                    <a:pt x="9112" y="18964"/>
                    <a:pt x="7387" y="19831"/>
                    <a:pt x="5077" y="19831"/>
                  </a:cubicBezTo>
                  <a:close/>
                  <a:moveTo>
                    <a:pt x="5077" y="5473"/>
                  </a:moveTo>
                  <a:cubicBezTo>
                    <a:pt x="7387" y="5473"/>
                    <a:pt x="9112" y="6341"/>
                    <a:pt x="9112" y="7117"/>
                  </a:cubicBezTo>
                  <a:cubicBezTo>
                    <a:pt x="9112" y="7892"/>
                    <a:pt x="7387" y="8760"/>
                    <a:pt x="5077" y="8760"/>
                  </a:cubicBezTo>
                  <a:cubicBezTo>
                    <a:pt x="2769" y="8760"/>
                    <a:pt x="1044" y="7892"/>
                    <a:pt x="1044" y="7117"/>
                  </a:cubicBezTo>
                  <a:cubicBezTo>
                    <a:pt x="1044" y="6341"/>
                    <a:pt x="2769" y="5473"/>
                    <a:pt x="5077" y="5473"/>
                  </a:cubicBezTo>
                  <a:close/>
                  <a:moveTo>
                    <a:pt x="7933" y="4307"/>
                  </a:moveTo>
                  <a:cubicBezTo>
                    <a:pt x="7946" y="4315"/>
                    <a:pt x="7962" y="4323"/>
                    <a:pt x="7974" y="4331"/>
                  </a:cubicBezTo>
                  <a:cubicBezTo>
                    <a:pt x="8051" y="4383"/>
                    <a:pt x="8133" y="4430"/>
                    <a:pt x="8216" y="4478"/>
                  </a:cubicBezTo>
                  <a:cubicBezTo>
                    <a:pt x="8252" y="4497"/>
                    <a:pt x="8285" y="4518"/>
                    <a:pt x="8320" y="4537"/>
                  </a:cubicBezTo>
                  <a:cubicBezTo>
                    <a:pt x="8442" y="4602"/>
                    <a:pt x="8572" y="4664"/>
                    <a:pt x="8707" y="4722"/>
                  </a:cubicBezTo>
                  <a:cubicBezTo>
                    <a:pt x="8726" y="4730"/>
                    <a:pt x="8745" y="4737"/>
                    <a:pt x="8764" y="4744"/>
                  </a:cubicBezTo>
                  <a:cubicBezTo>
                    <a:pt x="8882" y="4793"/>
                    <a:pt x="9006" y="4839"/>
                    <a:pt x="9134" y="4883"/>
                  </a:cubicBezTo>
                  <a:cubicBezTo>
                    <a:pt x="9184" y="4900"/>
                    <a:pt x="9235" y="4915"/>
                    <a:pt x="9287" y="4931"/>
                  </a:cubicBezTo>
                  <a:cubicBezTo>
                    <a:pt x="9388" y="4962"/>
                    <a:pt x="9489" y="4992"/>
                    <a:pt x="9595" y="5020"/>
                  </a:cubicBezTo>
                  <a:cubicBezTo>
                    <a:pt x="9657" y="5037"/>
                    <a:pt x="9718" y="5051"/>
                    <a:pt x="9782" y="5066"/>
                  </a:cubicBezTo>
                  <a:cubicBezTo>
                    <a:pt x="9883" y="5091"/>
                    <a:pt x="9985" y="5113"/>
                    <a:pt x="10091" y="5133"/>
                  </a:cubicBezTo>
                  <a:cubicBezTo>
                    <a:pt x="10157" y="5146"/>
                    <a:pt x="10225" y="5159"/>
                    <a:pt x="10293" y="5170"/>
                  </a:cubicBezTo>
                  <a:cubicBezTo>
                    <a:pt x="10401" y="5189"/>
                    <a:pt x="10511" y="5205"/>
                    <a:pt x="10624" y="5220"/>
                  </a:cubicBezTo>
                  <a:cubicBezTo>
                    <a:pt x="10691" y="5230"/>
                    <a:pt x="10758" y="5239"/>
                    <a:pt x="10828" y="5247"/>
                  </a:cubicBezTo>
                  <a:cubicBezTo>
                    <a:pt x="10952" y="5260"/>
                    <a:pt x="11078" y="5270"/>
                    <a:pt x="11204" y="5280"/>
                  </a:cubicBezTo>
                  <a:cubicBezTo>
                    <a:pt x="11265" y="5284"/>
                    <a:pt x="11325" y="5290"/>
                    <a:pt x="11387" y="5294"/>
                  </a:cubicBezTo>
                  <a:cubicBezTo>
                    <a:pt x="11577" y="5304"/>
                    <a:pt x="11770" y="5310"/>
                    <a:pt x="11966" y="5310"/>
                  </a:cubicBezTo>
                  <a:cubicBezTo>
                    <a:pt x="12164" y="5310"/>
                    <a:pt x="12356" y="5304"/>
                    <a:pt x="12546" y="5294"/>
                  </a:cubicBezTo>
                  <a:cubicBezTo>
                    <a:pt x="12608" y="5290"/>
                    <a:pt x="12668" y="5284"/>
                    <a:pt x="12728" y="5280"/>
                  </a:cubicBezTo>
                  <a:cubicBezTo>
                    <a:pt x="12855" y="5270"/>
                    <a:pt x="12982" y="5260"/>
                    <a:pt x="13106" y="5247"/>
                  </a:cubicBezTo>
                  <a:cubicBezTo>
                    <a:pt x="13174" y="5239"/>
                    <a:pt x="13241" y="5230"/>
                    <a:pt x="13308" y="5220"/>
                  </a:cubicBezTo>
                  <a:cubicBezTo>
                    <a:pt x="13423" y="5205"/>
                    <a:pt x="13533" y="5189"/>
                    <a:pt x="13641" y="5170"/>
                  </a:cubicBezTo>
                  <a:cubicBezTo>
                    <a:pt x="13709" y="5159"/>
                    <a:pt x="13775" y="5146"/>
                    <a:pt x="13841" y="5133"/>
                  </a:cubicBezTo>
                  <a:cubicBezTo>
                    <a:pt x="13948" y="5113"/>
                    <a:pt x="14051" y="5091"/>
                    <a:pt x="14154" y="5066"/>
                  </a:cubicBezTo>
                  <a:cubicBezTo>
                    <a:pt x="14215" y="5051"/>
                    <a:pt x="14279" y="5037"/>
                    <a:pt x="14338" y="5021"/>
                  </a:cubicBezTo>
                  <a:cubicBezTo>
                    <a:pt x="14443" y="4992"/>
                    <a:pt x="14546" y="4962"/>
                    <a:pt x="14647" y="4930"/>
                  </a:cubicBezTo>
                  <a:cubicBezTo>
                    <a:pt x="14698" y="4915"/>
                    <a:pt x="14750" y="4900"/>
                    <a:pt x="14801" y="4883"/>
                  </a:cubicBezTo>
                  <a:cubicBezTo>
                    <a:pt x="14928" y="4839"/>
                    <a:pt x="15051" y="4793"/>
                    <a:pt x="15171" y="4743"/>
                  </a:cubicBezTo>
                  <a:cubicBezTo>
                    <a:pt x="15189" y="4737"/>
                    <a:pt x="15208" y="4730"/>
                    <a:pt x="15226" y="4722"/>
                  </a:cubicBezTo>
                  <a:cubicBezTo>
                    <a:pt x="15363" y="4664"/>
                    <a:pt x="15491" y="4602"/>
                    <a:pt x="15613" y="4537"/>
                  </a:cubicBezTo>
                  <a:cubicBezTo>
                    <a:pt x="15649" y="4517"/>
                    <a:pt x="15682" y="4497"/>
                    <a:pt x="15718" y="4477"/>
                  </a:cubicBezTo>
                  <a:cubicBezTo>
                    <a:pt x="15801" y="4430"/>
                    <a:pt x="15883" y="4381"/>
                    <a:pt x="15959" y="4331"/>
                  </a:cubicBezTo>
                  <a:cubicBezTo>
                    <a:pt x="15973" y="4323"/>
                    <a:pt x="15988" y="4315"/>
                    <a:pt x="16000" y="4307"/>
                  </a:cubicBezTo>
                  <a:lnTo>
                    <a:pt x="16000" y="5764"/>
                  </a:lnTo>
                  <a:cubicBezTo>
                    <a:pt x="15396" y="6491"/>
                    <a:pt x="13794" y="7028"/>
                    <a:pt x="11966" y="7028"/>
                  </a:cubicBezTo>
                  <a:cubicBezTo>
                    <a:pt x="11312" y="7028"/>
                    <a:pt x="10689" y="6956"/>
                    <a:pt x="10130" y="6834"/>
                  </a:cubicBezTo>
                  <a:cubicBezTo>
                    <a:pt x="9977" y="6007"/>
                    <a:pt x="9156" y="5315"/>
                    <a:pt x="7933" y="4895"/>
                  </a:cubicBezTo>
                  <a:cubicBezTo>
                    <a:pt x="7933" y="4895"/>
                    <a:pt x="7933" y="4307"/>
                    <a:pt x="7933" y="4307"/>
                  </a:cubicBezTo>
                  <a:close/>
                  <a:moveTo>
                    <a:pt x="11966" y="1012"/>
                  </a:moveTo>
                  <a:cubicBezTo>
                    <a:pt x="14275" y="1012"/>
                    <a:pt x="16000" y="1879"/>
                    <a:pt x="16000" y="2655"/>
                  </a:cubicBezTo>
                  <a:cubicBezTo>
                    <a:pt x="16000" y="3430"/>
                    <a:pt x="14275" y="4298"/>
                    <a:pt x="11966" y="4298"/>
                  </a:cubicBezTo>
                  <a:cubicBezTo>
                    <a:pt x="9658" y="4298"/>
                    <a:pt x="7933" y="3430"/>
                    <a:pt x="7933" y="2655"/>
                  </a:cubicBezTo>
                  <a:cubicBezTo>
                    <a:pt x="7933" y="1879"/>
                    <a:pt x="9658" y="1012"/>
                    <a:pt x="11966" y="1012"/>
                  </a:cubicBezTo>
                  <a:close/>
                  <a:moveTo>
                    <a:pt x="20555" y="10022"/>
                  </a:moveTo>
                  <a:cubicBezTo>
                    <a:pt x="20555" y="10797"/>
                    <a:pt x="18831" y="11664"/>
                    <a:pt x="16522" y="11664"/>
                  </a:cubicBezTo>
                  <a:cubicBezTo>
                    <a:pt x="14213" y="11664"/>
                    <a:pt x="12489" y="10797"/>
                    <a:pt x="12489" y="10022"/>
                  </a:cubicBezTo>
                  <a:cubicBezTo>
                    <a:pt x="12489" y="9246"/>
                    <a:pt x="14213" y="8379"/>
                    <a:pt x="16522" y="8379"/>
                  </a:cubicBezTo>
                  <a:cubicBezTo>
                    <a:pt x="18831" y="8379"/>
                    <a:pt x="20555" y="9246"/>
                    <a:pt x="20555" y="10022"/>
                  </a:cubicBezTo>
                  <a:close/>
                  <a:moveTo>
                    <a:pt x="20555" y="11674"/>
                  </a:moveTo>
                  <a:lnTo>
                    <a:pt x="20555" y="13130"/>
                  </a:lnTo>
                  <a:cubicBezTo>
                    <a:pt x="19951" y="13858"/>
                    <a:pt x="18349" y="14394"/>
                    <a:pt x="16522" y="14394"/>
                  </a:cubicBezTo>
                  <a:cubicBezTo>
                    <a:pt x="14695" y="14394"/>
                    <a:pt x="13094" y="13858"/>
                    <a:pt x="12489" y="13130"/>
                  </a:cubicBezTo>
                  <a:lnTo>
                    <a:pt x="12489" y="11808"/>
                  </a:lnTo>
                  <a:cubicBezTo>
                    <a:pt x="12556" y="11804"/>
                    <a:pt x="12627" y="11804"/>
                    <a:pt x="12693" y="11798"/>
                  </a:cubicBezTo>
                  <a:cubicBezTo>
                    <a:pt x="12719" y="11814"/>
                    <a:pt x="12745" y="11830"/>
                    <a:pt x="12773" y="11844"/>
                  </a:cubicBezTo>
                  <a:cubicBezTo>
                    <a:pt x="12807" y="11864"/>
                    <a:pt x="12839" y="11885"/>
                    <a:pt x="12875" y="11904"/>
                  </a:cubicBezTo>
                  <a:cubicBezTo>
                    <a:pt x="12998" y="11968"/>
                    <a:pt x="13127" y="12030"/>
                    <a:pt x="13262" y="12089"/>
                  </a:cubicBezTo>
                  <a:cubicBezTo>
                    <a:pt x="13281" y="12097"/>
                    <a:pt x="13301" y="12103"/>
                    <a:pt x="13320" y="12110"/>
                  </a:cubicBezTo>
                  <a:cubicBezTo>
                    <a:pt x="13438" y="12160"/>
                    <a:pt x="13561" y="12206"/>
                    <a:pt x="13689" y="12250"/>
                  </a:cubicBezTo>
                  <a:cubicBezTo>
                    <a:pt x="13739" y="12267"/>
                    <a:pt x="13792" y="12282"/>
                    <a:pt x="13842" y="12298"/>
                  </a:cubicBezTo>
                  <a:cubicBezTo>
                    <a:pt x="13943" y="12329"/>
                    <a:pt x="14044" y="12360"/>
                    <a:pt x="14151" y="12387"/>
                  </a:cubicBezTo>
                  <a:cubicBezTo>
                    <a:pt x="14211" y="12404"/>
                    <a:pt x="14274" y="12418"/>
                    <a:pt x="14337" y="12433"/>
                  </a:cubicBezTo>
                  <a:cubicBezTo>
                    <a:pt x="14438" y="12457"/>
                    <a:pt x="14541" y="12480"/>
                    <a:pt x="14646" y="12500"/>
                  </a:cubicBezTo>
                  <a:cubicBezTo>
                    <a:pt x="14713" y="12513"/>
                    <a:pt x="14780" y="12526"/>
                    <a:pt x="14847" y="12537"/>
                  </a:cubicBezTo>
                  <a:cubicBezTo>
                    <a:pt x="14957" y="12557"/>
                    <a:pt x="15067" y="12573"/>
                    <a:pt x="15179" y="12587"/>
                  </a:cubicBezTo>
                  <a:cubicBezTo>
                    <a:pt x="15247" y="12597"/>
                    <a:pt x="15314" y="12606"/>
                    <a:pt x="15383" y="12612"/>
                  </a:cubicBezTo>
                  <a:cubicBezTo>
                    <a:pt x="15507" y="12627"/>
                    <a:pt x="15633" y="12637"/>
                    <a:pt x="15759" y="12647"/>
                  </a:cubicBezTo>
                  <a:cubicBezTo>
                    <a:pt x="15820" y="12651"/>
                    <a:pt x="15881" y="12658"/>
                    <a:pt x="15942" y="12660"/>
                  </a:cubicBezTo>
                  <a:cubicBezTo>
                    <a:pt x="16132" y="12670"/>
                    <a:pt x="16326" y="12677"/>
                    <a:pt x="16522" y="12677"/>
                  </a:cubicBezTo>
                  <a:cubicBezTo>
                    <a:pt x="16719" y="12677"/>
                    <a:pt x="16912" y="12670"/>
                    <a:pt x="17102" y="12660"/>
                  </a:cubicBezTo>
                  <a:cubicBezTo>
                    <a:pt x="17164" y="12658"/>
                    <a:pt x="17222" y="12651"/>
                    <a:pt x="17284" y="12647"/>
                  </a:cubicBezTo>
                  <a:cubicBezTo>
                    <a:pt x="17411" y="12637"/>
                    <a:pt x="17538" y="12627"/>
                    <a:pt x="17661" y="12612"/>
                  </a:cubicBezTo>
                  <a:cubicBezTo>
                    <a:pt x="17730" y="12606"/>
                    <a:pt x="17796" y="12597"/>
                    <a:pt x="17864" y="12587"/>
                  </a:cubicBezTo>
                  <a:cubicBezTo>
                    <a:pt x="17976" y="12573"/>
                    <a:pt x="18088" y="12556"/>
                    <a:pt x="18196" y="12537"/>
                  </a:cubicBezTo>
                  <a:cubicBezTo>
                    <a:pt x="18264" y="12526"/>
                    <a:pt x="18331" y="12513"/>
                    <a:pt x="18397" y="12500"/>
                  </a:cubicBezTo>
                  <a:cubicBezTo>
                    <a:pt x="18503" y="12480"/>
                    <a:pt x="18606" y="12457"/>
                    <a:pt x="18709" y="12433"/>
                  </a:cubicBezTo>
                  <a:cubicBezTo>
                    <a:pt x="18771" y="12418"/>
                    <a:pt x="18832" y="12404"/>
                    <a:pt x="18895" y="12388"/>
                  </a:cubicBezTo>
                  <a:cubicBezTo>
                    <a:pt x="18999" y="12360"/>
                    <a:pt x="19102" y="12329"/>
                    <a:pt x="19203" y="12297"/>
                  </a:cubicBezTo>
                  <a:cubicBezTo>
                    <a:pt x="19254" y="12282"/>
                    <a:pt x="19306" y="12267"/>
                    <a:pt x="19355" y="12250"/>
                  </a:cubicBezTo>
                  <a:cubicBezTo>
                    <a:pt x="19483" y="12206"/>
                    <a:pt x="19607" y="12160"/>
                    <a:pt x="19726" y="12110"/>
                  </a:cubicBezTo>
                  <a:cubicBezTo>
                    <a:pt x="19744" y="12103"/>
                    <a:pt x="19763" y="12097"/>
                    <a:pt x="19782" y="12089"/>
                  </a:cubicBezTo>
                  <a:cubicBezTo>
                    <a:pt x="19917" y="12030"/>
                    <a:pt x="20046" y="11968"/>
                    <a:pt x="20168" y="11904"/>
                  </a:cubicBezTo>
                  <a:cubicBezTo>
                    <a:pt x="20205" y="11884"/>
                    <a:pt x="20238" y="11864"/>
                    <a:pt x="20273" y="11843"/>
                  </a:cubicBezTo>
                  <a:cubicBezTo>
                    <a:pt x="20356" y="11796"/>
                    <a:pt x="20437" y="11749"/>
                    <a:pt x="20515" y="11698"/>
                  </a:cubicBezTo>
                  <a:cubicBezTo>
                    <a:pt x="20528" y="11690"/>
                    <a:pt x="20543" y="11682"/>
                    <a:pt x="20555" y="11674"/>
                  </a:cubicBezTo>
                  <a:close/>
                  <a:moveTo>
                    <a:pt x="12489" y="15976"/>
                  </a:moveTo>
                  <a:cubicBezTo>
                    <a:pt x="13341" y="16627"/>
                    <a:pt x="14813" y="17050"/>
                    <a:pt x="16522" y="17050"/>
                  </a:cubicBezTo>
                  <a:cubicBezTo>
                    <a:pt x="18230" y="17050"/>
                    <a:pt x="19703" y="16627"/>
                    <a:pt x="20555" y="15976"/>
                  </a:cubicBezTo>
                  <a:lnTo>
                    <a:pt x="20555" y="17428"/>
                  </a:lnTo>
                  <a:cubicBezTo>
                    <a:pt x="19951" y="18156"/>
                    <a:pt x="18349" y="18692"/>
                    <a:pt x="16522" y="18692"/>
                  </a:cubicBezTo>
                  <a:cubicBezTo>
                    <a:pt x="14695" y="18692"/>
                    <a:pt x="13094" y="18156"/>
                    <a:pt x="12489" y="17428"/>
                  </a:cubicBezTo>
                  <a:cubicBezTo>
                    <a:pt x="12489" y="17428"/>
                    <a:pt x="12489" y="15976"/>
                    <a:pt x="12489" y="15976"/>
                  </a:cubicBezTo>
                  <a:close/>
                  <a:moveTo>
                    <a:pt x="10155" y="13809"/>
                  </a:moveTo>
                  <a:cubicBezTo>
                    <a:pt x="10559" y="13890"/>
                    <a:pt x="10991" y="13941"/>
                    <a:pt x="11445" y="13964"/>
                  </a:cubicBezTo>
                  <a:lnTo>
                    <a:pt x="11445" y="15604"/>
                  </a:lnTo>
                  <a:cubicBezTo>
                    <a:pt x="10990" y="15577"/>
                    <a:pt x="10557" y="15521"/>
                    <a:pt x="10155" y="15435"/>
                  </a:cubicBezTo>
                  <a:cubicBezTo>
                    <a:pt x="10155" y="15435"/>
                    <a:pt x="10155" y="13809"/>
                    <a:pt x="10155" y="13809"/>
                  </a:cubicBezTo>
                  <a:close/>
                  <a:moveTo>
                    <a:pt x="1044" y="15219"/>
                  </a:moveTo>
                  <a:cubicBezTo>
                    <a:pt x="1897" y="15871"/>
                    <a:pt x="3369" y="16292"/>
                    <a:pt x="5077" y="16292"/>
                  </a:cubicBezTo>
                  <a:cubicBezTo>
                    <a:pt x="6786" y="16292"/>
                    <a:pt x="8258" y="15871"/>
                    <a:pt x="9112" y="15219"/>
                  </a:cubicBezTo>
                  <a:lnTo>
                    <a:pt x="9112" y="16672"/>
                  </a:lnTo>
                  <a:cubicBezTo>
                    <a:pt x="8506" y="17399"/>
                    <a:pt x="6906" y="17935"/>
                    <a:pt x="5077" y="17935"/>
                  </a:cubicBezTo>
                  <a:cubicBezTo>
                    <a:pt x="3250" y="17935"/>
                    <a:pt x="1650" y="17399"/>
                    <a:pt x="1044" y="16672"/>
                  </a:cubicBezTo>
                  <a:cubicBezTo>
                    <a:pt x="1044" y="16672"/>
                    <a:pt x="1044" y="15219"/>
                    <a:pt x="1044" y="15219"/>
                  </a:cubicBezTo>
                  <a:close/>
                  <a:moveTo>
                    <a:pt x="12489" y="13827"/>
                  </a:moveTo>
                  <a:cubicBezTo>
                    <a:pt x="13341" y="14478"/>
                    <a:pt x="14813" y="14901"/>
                    <a:pt x="16522" y="14901"/>
                  </a:cubicBezTo>
                  <a:cubicBezTo>
                    <a:pt x="18230" y="14901"/>
                    <a:pt x="19703" y="14478"/>
                    <a:pt x="20555" y="13827"/>
                  </a:cubicBezTo>
                  <a:lnTo>
                    <a:pt x="20555" y="15280"/>
                  </a:lnTo>
                  <a:cubicBezTo>
                    <a:pt x="19951" y="16006"/>
                    <a:pt x="18349" y="16544"/>
                    <a:pt x="16522" y="16544"/>
                  </a:cubicBezTo>
                  <a:cubicBezTo>
                    <a:pt x="14695" y="16544"/>
                    <a:pt x="13094" y="16006"/>
                    <a:pt x="12489" y="15280"/>
                  </a:cubicBezTo>
                  <a:cubicBezTo>
                    <a:pt x="12489" y="15280"/>
                    <a:pt x="12489" y="13827"/>
                    <a:pt x="12489" y="13827"/>
                  </a:cubicBezTo>
                  <a:close/>
                  <a:moveTo>
                    <a:pt x="10155" y="11662"/>
                  </a:moveTo>
                  <a:cubicBezTo>
                    <a:pt x="10559" y="11741"/>
                    <a:pt x="10991" y="11792"/>
                    <a:pt x="11445" y="11815"/>
                  </a:cubicBezTo>
                  <a:lnTo>
                    <a:pt x="11445" y="13455"/>
                  </a:lnTo>
                  <a:cubicBezTo>
                    <a:pt x="10990" y="13429"/>
                    <a:pt x="10557" y="13373"/>
                    <a:pt x="10155" y="13286"/>
                  </a:cubicBezTo>
                  <a:cubicBezTo>
                    <a:pt x="10155" y="13286"/>
                    <a:pt x="10155" y="11662"/>
                    <a:pt x="10155" y="11662"/>
                  </a:cubicBezTo>
                  <a:close/>
                  <a:moveTo>
                    <a:pt x="1044" y="13070"/>
                  </a:moveTo>
                  <a:cubicBezTo>
                    <a:pt x="1897" y="13721"/>
                    <a:pt x="3369" y="14144"/>
                    <a:pt x="5077" y="14144"/>
                  </a:cubicBezTo>
                  <a:cubicBezTo>
                    <a:pt x="6786" y="14144"/>
                    <a:pt x="8258" y="13721"/>
                    <a:pt x="9112" y="13070"/>
                  </a:cubicBezTo>
                  <a:lnTo>
                    <a:pt x="9112" y="14523"/>
                  </a:lnTo>
                  <a:cubicBezTo>
                    <a:pt x="8506" y="15250"/>
                    <a:pt x="6906" y="15786"/>
                    <a:pt x="5077" y="15786"/>
                  </a:cubicBezTo>
                  <a:cubicBezTo>
                    <a:pt x="3250" y="15786"/>
                    <a:pt x="1650" y="15250"/>
                    <a:pt x="1044" y="14523"/>
                  </a:cubicBezTo>
                  <a:cubicBezTo>
                    <a:pt x="1044" y="14523"/>
                    <a:pt x="1044" y="13070"/>
                    <a:pt x="1044" y="13070"/>
                  </a:cubicBezTo>
                  <a:close/>
                  <a:moveTo>
                    <a:pt x="9112" y="12375"/>
                  </a:moveTo>
                  <a:cubicBezTo>
                    <a:pt x="8506" y="13101"/>
                    <a:pt x="6906" y="13639"/>
                    <a:pt x="5077" y="13639"/>
                  </a:cubicBezTo>
                  <a:cubicBezTo>
                    <a:pt x="3250" y="13639"/>
                    <a:pt x="1650" y="13101"/>
                    <a:pt x="1044" y="12375"/>
                  </a:cubicBezTo>
                  <a:lnTo>
                    <a:pt x="1044" y="10922"/>
                  </a:lnTo>
                  <a:cubicBezTo>
                    <a:pt x="1897" y="11572"/>
                    <a:pt x="3369" y="11995"/>
                    <a:pt x="5077" y="11995"/>
                  </a:cubicBezTo>
                  <a:cubicBezTo>
                    <a:pt x="6786" y="11995"/>
                    <a:pt x="8258" y="11572"/>
                    <a:pt x="9112" y="10922"/>
                  </a:cubicBezTo>
                  <a:cubicBezTo>
                    <a:pt x="9112" y="10922"/>
                    <a:pt x="9112" y="12375"/>
                    <a:pt x="9112" y="12375"/>
                  </a:cubicBezTo>
                  <a:close/>
                  <a:moveTo>
                    <a:pt x="11445" y="10022"/>
                  </a:moveTo>
                  <a:lnTo>
                    <a:pt x="11445" y="11306"/>
                  </a:lnTo>
                  <a:cubicBezTo>
                    <a:pt x="10990" y="11281"/>
                    <a:pt x="10557" y="11224"/>
                    <a:pt x="10155" y="11136"/>
                  </a:cubicBezTo>
                  <a:lnTo>
                    <a:pt x="10155" y="9507"/>
                  </a:lnTo>
                  <a:cubicBezTo>
                    <a:pt x="10572" y="9592"/>
                    <a:pt x="11021" y="9644"/>
                    <a:pt x="11491" y="9668"/>
                  </a:cubicBezTo>
                  <a:cubicBezTo>
                    <a:pt x="11464" y="9783"/>
                    <a:pt x="11445" y="9901"/>
                    <a:pt x="11445" y="10022"/>
                  </a:cubicBezTo>
                  <a:close/>
                  <a:moveTo>
                    <a:pt x="16000" y="7380"/>
                  </a:moveTo>
                  <a:cubicBezTo>
                    <a:pt x="13929" y="7480"/>
                    <a:pt x="12298" y="8181"/>
                    <a:pt x="11697" y="9167"/>
                  </a:cubicBezTo>
                  <a:cubicBezTo>
                    <a:pt x="11151" y="9151"/>
                    <a:pt x="10630" y="9091"/>
                    <a:pt x="10155" y="8990"/>
                  </a:cubicBezTo>
                  <a:lnTo>
                    <a:pt x="10155" y="7363"/>
                  </a:lnTo>
                  <a:cubicBezTo>
                    <a:pt x="10712" y="7473"/>
                    <a:pt x="11322" y="7534"/>
                    <a:pt x="11966" y="7534"/>
                  </a:cubicBezTo>
                  <a:cubicBezTo>
                    <a:pt x="13676" y="7534"/>
                    <a:pt x="15147" y="7110"/>
                    <a:pt x="16000" y="6460"/>
                  </a:cubicBezTo>
                  <a:cubicBezTo>
                    <a:pt x="16000" y="6460"/>
                    <a:pt x="16000" y="7380"/>
                    <a:pt x="16000" y="7380"/>
                  </a:cubicBezTo>
                  <a:close/>
                  <a:moveTo>
                    <a:pt x="1328" y="8939"/>
                  </a:moveTo>
                  <a:cubicBezTo>
                    <a:pt x="1362" y="8959"/>
                    <a:pt x="1395" y="8980"/>
                    <a:pt x="1432" y="8999"/>
                  </a:cubicBezTo>
                  <a:cubicBezTo>
                    <a:pt x="1554" y="9064"/>
                    <a:pt x="1683" y="9125"/>
                    <a:pt x="1819" y="9183"/>
                  </a:cubicBezTo>
                  <a:cubicBezTo>
                    <a:pt x="1837" y="9192"/>
                    <a:pt x="1856" y="9197"/>
                    <a:pt x="1875" y="9206"/>
                  </a:cubicBezTo>
                  <a:cubicBezTo>
                    <a:pt x="1994" y="9254"/>
                    <a:pt x="2117" y="9301"/>
                    <a:pt x="2245" y="9344"/>
                  </a:cubicBezTo>
                  <a:cubicBezTo>
                    <a:pt x="2294" y="9362"/>
                    <a:pt x="2347" y="9377"/>
                    <a:pt x="2398" y="9393"/>
                  </a:cubicBezTo>
                  <a:cubicBezTo>
                    <a:pt x="2499" y="9424"/>
                    <a:pt x="2600" y="9454"/>
                    <a:pt x="2705" y="9482"/>
                  </a:cubicBezTo>
                  <a:cubicBezTo>
                    <a:pt x="2767" y="9499"/>
                    <a:pt x="2829" y="9513"/>
                    <a:pt x="2892" y="9528"/>
                  </a:cubicBezTo>
                  <a:cubicBezTo>
                    <a:pt x="2994" y="9551"/>
                    <a:pt x="3096" y="9574"/>
                    <a:pt x="3202" y="9595"/>
                  </a:cubicBezTo>
                  <a:cubicBezTo>
                    <a:pt x="3268" y="9608"/>
                    <a:pt x="3335" y="9621"/>
                    <a:pt x="3404" y="9633"/>
                  </a:cubicBezTo>
                  <a:cubicBezTo>
                    <a:pt x="3512" y="9652"/>
                    <a:pt x="3623" y="9667"/>
                    <a:pt x="3735" y="9682"/>
                  </a:cubicBezTo>
                  <a:cubicBezTo>
                    <a:pt x="3803" y="9691"/>
                    <a:pt x="3870" y="9701"/>
                    <a:pt x="3939" y="9709"/>
                  </a:cubicBezTo>
                  <a:cubicBezTo>
                    <a:pt x="4063" y="9723"/>
                    <a:pt x="4188" y="9732"/>
                    <a:pt x="4315" y="9742"/>
                  </a:cubicBezTo>
                  <a:cubicBezTo>
                    <a:pt x="4376" y="9746"/>
                    <a:pt x="4436" y="9751"/>
                    <a:pt x="4498" y="9755"/>
                  </a:cubicBezTo>
                  <a:cubicBezTo>
                    <a:pt x="4689" y="9765"/>
                    <a:pt x="4880" y="9772"/>
                    <a:pt x="5077" y="9772"/>
                  </a:cubicBezTo>
                  <a:cubicBezTo>
                    <a:pt x="5275" y="9772"/>
                    <a:pt x="5467" y="9765"/>
                    <a:pt x="5657" y="9755"/>
                  </a:cubicBezTo>
                  <a:cubicBezTo>
                    <a:pt x="5719" y="9751"/>
                    <a:pt x="5779" y="9746"/>
                    <a:pt x="5839" y="9742"/>
                  </a:cubicBezTo>
                  <a:cubicBezTo>
                    <a:pt x="5966" y="9732"/>
                    <a:pt x="6092" y="9723"/>
                    <a:pt x="6216" y="9709"/>
                  </a:cubicBezTo>
                  <a:cubicBezTo>
                    <a:pt x="6285" y="9701"/>
                    <a:pt x="6352" y="9691"/>
                    <a:pt x="6420" y="9682"/>
                  </a:cubicBezTo>
                  <a:cubicBezTo>
                    <a:pt x="6532" y="9667"/>
                    <a:pt x="6643" y="9651"/>
                    <a:pt x="6752" y="9633"/>
                  </a:cubicBezTo>
                  <a:cubicBezTo>
                    <a:pt x="6820" y="9621"/>
                    <a:pt x="6886" y="9608"/>
                    <a:pt x="6952" y="9595"/>
                  </a:cubicBezTo>
                  <a:cubicBezTo>
                    <a:pt x="7058" y="9574"/>
                    <a:pt x="7162" y="9551"/>
                    <a:pt x="7264" y="9528"/>
                  </a:cubicBezTo>
                  <a:cubicBezTo>
                    <a:pt x="7327" y="9513"/>
                    <a:pt x="7389" y="9499"/>
                    <a:pt x="7449" y="9483"/>
                  </a:cubicBezTo>
                  <a:cubicBezTo>
                    <a:pt x="7554" y="9454"/>
                    <a:pt x="7658" y="9424"/>
                    <a:pt x="7759" y="9392"/>
                  </a:cubicBezTo>
                  <a:cubicBezTo>
                    <a:pt x="7810" y="9377"/>
                    <a:pt x="7862" y="9362"/>
                    <a:pt x="7912" y="9344"/>
                  </a:cubicBezTo>
                  <a:cubicBezTo>
                    <a:pt x="8040" y="9301"/>
                    <a:pt x="8163" y="9254"/>
                    <a:pt x="8281" y="9205"/>
                  </a:cubicBezTo>
                  <a:cubicBezTo>
                    <a:pt x="8300" y="9197"/>
                    <a:pt x="8319" y="9192"/>
                    <a:pt x="8336" y="9183"/>
                  </a:cubicBezTo>
                  <a:cubicBezTo>
                    <a:pt x="8473" y="9125"/>
                    <a:pt x="8602" y="9064"/>
                    <a:pt x="8725" y="8999"/>
                  </a:cubicBezTo>
                  <a:cubicBezTo>
                    <a:pt x="8761" y="8979"/>
                    <a:pt x="8793" y="8959"/>
                    <a:pt x="8828" y="8939"/>
                  </a:cubicBezTo>
                  <a:cubicBezTo>
                    <a:pt x="8912" y="8891"/>
                    <a:pt x="8994" y="8844"/>
                    <a:pt x="9070" y="8793"/>
                  </a:cubicBezTo>
                  <a:cubicBezTo>
                    <a:pt x="9083" y="8784"/>
                    <a:pt x="9098" y="8777"/>
                    <a:pt x="9112" y="8768"/>
                  </a:cubicBezTo>
                  <a:lnTo>
                    <a:pt x="9112" y="10225"/>
                  </a:lnTo>
                  <a:cubicBezTo>
                    <a:pt x="8506" y="10953"/>
                    <a:pt x="6906" y="11490"/>
                    <a:pt x="5077" y="11490"/>
                  </a:cubicBezTo>
                  <a:cubicBezTo>
                    <a:pt x="3250" y="11490"/>
                    <a:pt x="1650" y="10953"/>
                    <a:pt x="1044" y="10225"/>
                  </a:cubicBezTo>
                  <a:lnTo>
                    <a:pt x="1044" y="8768"/>
                  </a:lnTo>
                  <a:cubicBezTo>
                    <a:pt x="1058" y="8777"/>
                    <a:pt x="1072" y="8784"/>
                    <a:pt x="1085" y="8793"/>
                  </a:cubicBezTo>
                  <a:cubicBezTo>
                    <a:pt x="1162" y="8844"/>
                    <a:pt x="1244" y="8891"/>
                    <a:pt x="1328" y="8939"/>
                  </a:cubicBezTo>
                  <a:close/>
                  <a:moveTo>
                    <a:pt x="17044" y="7380"/>
                  </a:moveTo>
                  <a:lnTo>
                    <a:pt x="17044" y="2655"/>
                  </a:lnTo>
                  <a:cubicBezTo>
                    <a:pt x="17044" y="1141"/>
                    <a:pt x="14862" y="0"/>
                    <a:pt x="11966" y="0"/>
                  </a:cubicBezTo>
                  <a:cubicBezTo>
                    <a:pt x="9072" y="0"/>
                    <a:pt x="6889" y="1141"/>
                    <a:pt x="6889" y="2655"/>
                  </a:cubicBezTo>
                  <a:lnTo>
                    <a:pt x="6889" y="4625"/>
                  </a:lnTo>
                  <a:cubicBezTo>
                    <a:pt x="6331" y="4521"/>
                    <a:pt x="5724" y="4462"/>
                    <a:pt x="5077" y="4462"/>
                  </a:cubicBezTo>
                  <a:cubicBezTo>
                    <a:pt x="2183" y="4462"/>
                    <a:pt x="0" y="5603"/>
                    <a:pt x="0" y="7117"/>
                  </a:cubicBezTo>
                  <a:lnTo>
                    <a:pt x="0" y="18189"/>
                  </a:lnTo>
                  <a:cubicBezTo>
                    <a:pt x="0" y="19702"/>
                    <a:pt x="2183" y="20843"/>
                    <a:pt x="5077" y="20843"/>
                  </a:cubicBezTo>
                  <a:cubicBezTo>
                    <a:pt x="7786" y="20843"/>
                    <a:pt x="9872" y="19843"/>
                    <a:pt x="10129" y="18476"/>
                  </a:cubicBezTo>
                  <a:cubicBezTo>
                    <a:pt x="10540" y="18554"/>
                    <a:pt x="10981" y="18606"/>
                    <a:pt x="11445" y="18630"/>
                  </a:cubicBezTo>
                  <a:lnTo>
                    <a:pt x="11445" y="18945"/>
                  </a:lnTo>
                  <a:cubicBezTo>
                    <a:pt x="11445" y="20458"/>
                    <a:pt x="13628" y="21600"/>
                    <a:pt x="16522" y="21600"/>
                  </a:cubicBezTo>
                  <a:cubicBezTo>
                    <a:pt x="19417" y="21600"/>
                    <a:pt x="21600" y="20458"/>
                    <a:pt x="21600" y="18945"/>
                  </a:cubicBezTo>
                  <a:lnTo>
                    <a:pt x="21600" y="10022"/>
                  </a:lnTo>
                  <a:cubicBezTo>
                    <a:pt x="21600" y="8601"/>
                    <a:pt x="19675" y="7508"/>
                    <a:pt x="17044" y="738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2"/>
            <p:cNvSpPr/>
            <p:nvPr/>
          </p:nvSpPr>
          <p:spPr>
            <a:xfrm>
              <a:off x="3797300" y="1092200"/>
              <a:ext cx="55649" cy="7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83" y="16083"/>
                  </a:moveTo>
                  <a:cubicBezTo>
                    <a:pt x="8525" y="15894"/>
                    <a:pt x="7024" y="15351"/>
                    <a:pt x="5897" y="14501"/>
                  </a:cubicBezTo>
                  <a:cubicBezTo>
                    <a:pt x="4607" y="13527"/>
                    <a:pt x="4049" y="12371"/>
                    <a:pt x="4049" y="10498"/>
                  </a:cubicBezTo>
                  <a:cubicBezTo>
                    <a:pt x="4049" y="8623"/>
                    <a:pt x="4607" y="7467"/>
                    <a:pt x="5897" y="6493"/>
                  </a:cubicBezTo>
                  <a:cubicBezTo>
                    <a:pt x="7024" y="5642"/>
                    <a:pt x="8525" y="5102"/>
                    <a:pt x="10383" y="4921"/>
                  </a:cubicBezTo>
                  <a:cubicBezTo>
                    <a:pt x="10383" y="4921"/>
                    <a:pt x="10383" y="16083"/>
                    <a:pt x="10383" y="16083"/>
                  </a:cubicBezTo>
                  <a:close/>
                  <a:moveTo>
                    <a:pt x="10167" y="0"/>
                  </a:moveTo>
                  <a:lnTo>
                    <a:pt x="10167" y="2946"/>
                  </a:lnTo>
                  <a:cubicBezTo>
                    <a:pt x="3986" y="3429"/>
                    <a:pt x="0" y="6134"/>
                    <a:pt x="0" y="10498"/>
                  </a:cubicBezTo>
                  <a:cubicBezTo>
                    <a:pt x="0" y="14869"/>
                    <a:pt x="3986" y="17563"/>
                    <a:pt x="10167" y="18046"/>
                  </a:cubicBezTo>
                  <a:lnTo>
                    <a:pt x="10167" y="21600"/>
                  </a:lnTo>
                  <a:lnTo>
                    <a:pt x="13474" y="21600"/>
                  </a:lnTo>
                  <a:lnTo>
                    <a:pt x="13474" y="18111"/>
                  </a:lnTo>
                  <a:cubicBezTo>
                    <a:pt x="16786" y="17988"/>
                    <a:pt x="19015" y="17384"/>
                    <a:pt x="21600" y="15869"/>
                  </a:cubicBezTo>
                  <a:lnTo>
                    <a:pt x="18861" y="14475"/>
                  </a:lnTo>
                  <a:cubicBezTo>
                    <a:pt x="17003" y="15591"/>
                    <a:pt x="15491" y="16049"/>
                    <a:pt x="13253" y="16139"/>
                  </a:cubicBezTo>
                  <a:lnTo>
                    <a:pt x="13253" y="4855"/>
                  </a:lnTo>
                  <a:cubicBezTo>
                    <a:pt x="15491" y="4945"/>
                    <a:pt x="17003" y="5403"/>
                    <a:pt x="18861" y="6517"/>
                  </a:cubicBezTo>
                  <a:lnTo>
                    <a:pt x="21600" y="5124"/>
                  </a:lnTo>
                  <a:cubicBezTo>
                    <a:pt x="19015" y="3610"/>
                    <a:pt x="16786" y="3004"/>
                    <a:pt x="13474" y="2883"/>
                  </a:cubicBezTo>
                  <a:lnTo>
                    <a:pt x="13474" y="0"/>
                  </a:lnTo>
                  <a:cubicBezTo>
                    <a:pt x="13474" y="0"/>
                    <a:pt x="10167" y="0"/>
                    <a:pt x="10167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8" name="Grupa 17"/>
          <p:cNvGrpSpPr/>
          <p:nvPr/>
        </p:nvGrpSpPr>
        <p:grpSpPr>
          <a:xfrm>
            <a:off x="853231" y="3231474"/>
            <a:ext cx="511961" cy="519037"/>
            <a:chOff x="5067300" y="901700"/>
            <a:chExt cx="483734" cy="490420"/>
          </a:xfrm>
          <a:solidFill>
            <a:schemeClr val="tx1"/>
          </a:solidFill>
        </p:grpSpPr>
        <p:sp>
          <p:nvSpPr>
            <p:cNvPr id="19" name="Shape 15"/>
            <p:cNvSpPr/>
            <p:nvPr/>
          </p:nvSpPr>
          <p:spPr>
            <a:xfrm>
              <a:off x="5308600" y="1041400"/>
              <a:ext cx="114053" cy="14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7" y="17718"/>
                  </a:moveTo>
                  <a:lnTo>
                    <a:pt x="4865" y="17718"/>
                  </a:lnTo>
                  <a:lnTo>
                    <a:pt x="4865" y="1940"/>
                  </a:lnTo>
                  <a:cubicBezTo>
                    <a:pt x="4865" y="868"/>
                    <a:pt x="3777" y="0"/>
                    <a:pt x="2431" y="0"/>
                  </a:cubicBezTo>
                  <a:cubicBezTo>
                    <a:pt x="1085" y="0"/>
                    <a:pt x="0" y="868"/>
                    <a:pt x="0" y="1940"/>
                  </a:cubicBezTo>
                  <a:lnTo>
                    <a:pt x="0" y="19659"/>
                  </a:lnTo>
                  <a:cubicBezTo>
                    <a:pt x="0" y="20732"/>
                    <a:pt x="1085" y="21600"/>
                    <a:pt x="2431" y="21600"/>
                  </a:cubicBezTo>
                  <a:lnTo>
                    <a:pt x="19167" y="21600"/>
                  </a:lnTo>
                  <a:cubicBezTo>
                    <a:pt x="20510" y="21600"/>
                    <a:pt x="21600" y="20732"/>
                    <a:pt x="21600" y="19659"/>
                  </a:cubicBezTo>
                  <a:cubicBezTo>
                    <a:pt x="21600" y="18587"/>
                    <a:pt x="20510" y="17718"/>
                    <a:pt x="19167" y="1771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16"/>
            <p:cNvSpPr/>
            <p:nvPr/>
          </p:nvSpPr>
          <p:spPr>
            <a:xfrm>
              <a:off x="5308600" y="990600"/>
              <a:ext cx="12836" cy="3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1" y="21600"/>
                  </a:moveTo>
                  <a:cubicBezTo>
                    <a:pt x="16779" y="21600"/>
                    <a:pt x="21600" y="19566"/>
                    <a:pt x="21600" y="17048"/>
                  </a:cubicBezTo>
                  <a:lnTo>
                    <a:pt x="21600" y="4553"/>
                  </a:lnTo>
                  <a:cubicBezTo>
                    <a:pt x="21600" y="2040"/>
                    <a:pt x="16779" y="0"/>
                    <a:pt x="10791" y="0"/>
                  </a:cubicBezTo>
                  <a:cubicBezTo>
                    <a:pt x="4800" y="0"/>
                    <a:pt x="0" y="2040"/>
                    <a:pt x="0" y="4553"/>
                  </a:cubicBezTo>
                  <a:lnTo>
                    <a:pt x="0" y="17048"/>
                  </a:lnTo>
                  <a:cubicBezTo>
                    <a:pt x="0" y="19566"/>
                    <a:pt x="4800" y="21600"/>
                    <a:pt x="10791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17"/>
            <p:cNvSpPr/>
            <p:nvPr/>
          </p:nvSpPr>
          <p:spPr>
            <a:xfrm>
              <a:off x="5473700" y="1168400"/>
              <a:ext cx="30535" cy="1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45" y="21600"/>
                  </a:moveTo>
                  <a:lnTo>
                    <a:pt x="17056" y="21600"/>
                  </a:lnTo>
                  <a:cubicBezTo>
                    <a:pt x="19564" y="21600"/>
                    <a:pt x="21600" y="16769"/>
                    <a:pt x="21600" y="10790"/>
                  </a:cubicBezTo>
                  <a:cubicBezTo>
                    <a:pt x="21600" y="4844"/>
                    <a:pt x="19564" y="0"/>
                    <a:pt x="17056" y="0"/>
                  </a:cubicBezTo>
                  <a:lnTo>
                    <a:pt x="4545" y="0"/>
                  </a:lnTo>
                  <a:cubicBezTo>
                    <a:pt x="2036" y="0"/>
                    <a:pt x="0" y="4844"/>
                    <a:pt x="0" y="10790"/>
                  </a:cubicBezTo>
                  <a:cubicBezTo>
                    <a:pt x="0" y="16769"/>
                    <a:pt x="2036" y="21600"/>
                    <a:pt x="454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18"/>
            <p:cNvSpPr/>
            <p:nvPr/>
          </p:nvSpPr>
          <p:spPr>
            <a:xfrm>
              <a:off x="5308600" y="1320800"/>
              <a:ext cx="12836" cy="30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1" y="0"/>
                  </a:moveTo>
                  <a:cubicBezTo>
                    <a:pt x="4800" y="0"/>
                    <a:pt x="0" y="2035"/>
                    <a:pt x="0" y="4544"/>
                  </a:cubicBezTo>
                  <a:lnTo>
                    <a:pt x="0" y="17055"/>
                  </a:lnTo>
                  <a:cubicBezTo>
                    <a:pt x="0" y="19564"/>
                    <a:pt x="4800" y="21600"/>
                    <a:pt x="10791" y="21600"/>
                  </a:cubicBezTo>
                  <a:cubicBezTo>
                    <a:pt x="16779" y="21600"/>
                    <a:pt x="21600" y="19564"/>
                    <a:pt x="21600" y="17055"/>
                  </a:cubicBezTo>
                  <a:lnTo>
                    <a:pt x="21600" y="4544"/>
                  </a:lnTo>
                  <a:cubicBezTo>
                    <a:pt x="21600" y="2035"/>
                    <a:pt x="16779" y="0"/>
                    <a:pt x="1079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19"/>
            <p:cNvSpPr/>
            <p:nvPr/>
          </p:nvSpPr>
          <p:spPr>
            <a:xfrm>
              <a:off x="5130800" y="1168400"/>
              <a:ext cx="30535" cy="1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0"/>
                  </a:moveTo>
                  <a:lnTo>
                    <a:pt x="4544" y="0"/>
                  </a:lnTo>
                  <a:cubicBezTo>
                    <a:pt x="2040" y="0"/>
                    <a:pt x="0" y="4844"/>
                    <a:pt x="0" y="10790"/>
                  </a:cubicBezTo>
                  <a:cubicBezTo>
                    <a:pt x="0" y="16769"/>
                    <a:pt x="2040" y="21600"/>
                    <a:pt x="4544" y="21600"/>
                  </a:cubicBezTo>
                  <a:lnTo>
                    <a:pt x="17046" y="21600"/>
                  </a:lnTo>
                  <a:cubicBezTo>
                    <a:pt x="19560" y="21600"/>
                    <a:pt x="21600" y="16769"/>
                    <a:pt x="21600" y="10790"/>
                  </a:cubicBezTo>
                  <a:cubicBezTo>
                    <a:pt x="21600" y="4844"/>
                    <a:pt x="19560" y="0"/>
                    <a:pt x="1704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20"/>
            <p:cNvSpPr/>
            <p:nvPr/>
          </p:nvSpPr>
          <p:spPr>
            <a:xfrm>
              <a:off x="5067300" y="901700"/>
              <a:ext cx="483734" cy="49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600" extrusionOk="0">
                  <a:moveTo>
                    <a:pt x="19972" y="8996"/>
                  </a:moveTo>
                  <a:cubicBezTo>
                    <a:pt x="19514" y="7621"/>
                    <a:pt x="18751" y="6383"/>
                    <a:pt x="17760" y="5360"/>
                  </a:cubicBezTo>
                  <a:lnTo>
                    <a:pt x="18636" y="4839"/>
                  </a:lnTo>
                  <a:lnTo>
                    <a:pt x="20841" y="8480"/>
                  </a:lnTo>
                  <a:cubicBezTo>
                    <a:pt x="20841" y="8480"/>
                    <a:pt x="19972" y="8996"/>
                    <a:pt x="19972" y="8996"/>
                  </a:cubicBezTo>
                  <a:close/>
                  <a:moveTo>
                    <a:pt x="10760" y="20467"/>
                  </a:moveTo>
                  <a:cubicBezTo>
                    <a:pt x="6041" y="20467"/>
                    <a:pt x="2201" y="16666"/>
                    <a:pt x="2201" y="11993"/>
                  </a:cubicBezTo>
                  <a:cubicBezTo>
                    <a:pt x="2201" y="8719"/>
                    <a:pt x="4090" y="5879"/>
                    <a:pt x="6842" y="4468"/>
                  </a:cubicBezTo>
                  <a:cubicBezTo>
                    <a:pt x="7100" y="4337"/>
                    <a:pt x="7364" y="4217"/>
                    <a:pt x="7634" y="4113"/>
                  </a:cubicBezTo>
                  <a:cubicBezTo>
                    <a:pt x="7682" y="4096"/>
                    <a:pt x="7730" y="4078"/>
                    <a:pt x="7778" y="4060"/>
                  </a:cubicBezTo>
                  <a:cubicBezTo>
                    <a:pt x="9683" y="3371"/>
                    <a:pt x="11836" y="3371"/>
                    <a:pt x="13741" y="4060"/>
                  </a:cubicBezTo>
                  <a:cubicBezTo>
                    <a:pt x="13789" y="4078"/>
                    <a:pt x="13838" y="4096"/>
                    <a:pt x="13885" y="4113"/>
                  </a:cubicBezTo>
                  <a:cubicBezTo>
                    <a:pt x="14156" y="4217"/>
                    <a:pt x="14421" y="4337"/>
                    <a:pt x="14678" y="4468"/>
                  </a:cubicBezTo>
                  <a:cubicBezTo>
                    <a:pt x="17430" y="5879"/>
                    <a:pt x="19319" y="8719"/>
                    <a:pt x="19319" y="11993"/>
                  </a:cubicBezTo>
                  <a:cubicBezTo>
                    <a:pt x="19319" y="16666"/>
                    <a:pt x="15479" y="20467"/>
                    <a:pt x="10760" y="20467"/>
                  </a:cubicBezTo>
                  <a:close/>
                  <a:moveTo>
                    <a:pt x="678" y="8480"/>
                  </a:moveTo>
                  <a:lnTo>
                    <a:pt x="2884" y="4839"/>
                  </a:lnTo>
                  <a:lnTo>
                    <a:pt x="3760" y="5360"/>
                  </a:lnTo>
                  <a:cubicBezTo>
                    <a:pt x="2770" y="6383"/>
                    <a:pt x="2006" y="7621"/>
                    <a:pt x="1548" y="8996"/>
                  </a:cubicBezTo>
                  <a:cubicBezTo>
                    <a:pt x="1548" y="8996"/>
                    <a:pt x="678" y="8480"/>
                    <a:pt x="678" y="8480"/>
                  </a:cubicBezTo>
                  <a:close/>
                  <a:moveTo>
                    <a:pt x="7044" y="3122"/>
                  </a:moveTo>
                  <a:lnTo>
                    <a:pt x="7044" y="1132"/>
                  </a:lnTo>
                  <a:lnTo>
                    <a:pt x="14476" y="1132"/>
                  </a:lnTo>
                  <a:lnTo>
                    <a:pt x="14476" y="3122"/>
                  </a:lnTo>
                  <a:cubicBezTo>
                    <a:pt x="14408" y="3094"/>
                    <a:pt x="14339" y="3074"/>
                    <a:pt x="14269" y="3048"/>
                  </a:cubicBezTo>
                  <a:cubicBezTo>
                    <a:pt x="14045" y="2962"/>
                    <a:pt x="13820" y="2877"/>
                    <a:pt x="13588" y="2807"/>
                  </a:cubicBezTo>
                  <a:cubicBezTo>
                    <a:pt x="13541" y="2792"/>
                    <a:pt x="13493" y="2783"/>
                    <a:pt x="13446" y="2770"/>
                  </a:cubicBezTo>
                  <a:cubicBezTo>
                    <a:pt x="13188" y="2697"/>
                    <a:pt x="12929" y="2629"/>
                    <a:pt x="12663" y="2576"/>
                  </a:cubicBezTo>
                  <a:cubicBezTo>
                    <a:pt x="12600" y="2563"/>
                    <a:pt x="12536" y="2558"/>
                    <a:pt x="12473" y="2547"/>
                  </a:cubicBezTo>
                  <a:cubicBezTo>
                    <a:pt x="12226" y="2503"/>
                    <a:pt x="11976" y="2461"/>
                    <a:pt x="11723" y="2437"/>
                  </a:cubicBezTo>
                  <a:cubicBezTo>
                    <a:pt x="11403" y="2405"/>
                    <a:pt x="11081" y="2387"/>
                    <a:pt x="10760" y="2387"/>
                  </a:cubicBezTo>
                  <a:cubicBezTo>
                    <a:pt x="10439" y="2387"/>
                    <a:pt x="10117" y="2405"/>
                    <a:pt x="9797" y="2437"/>
                  </a:cubicBezTo>
                  <a:cubicBezTo>
                    <a:pt x="9543" y="2461"/>
                    <a:pt x="9294" y="2503"/>
                    <a:pt x="9047" y="2547"/>
                  </a:cubicBezTo>
                  <a:cubicBezTo>
                    <a:pt x="8984" y="2558"/>
                    <a:pt x="8920" y="2563"/>
                    <a:pt x="8857" y="2576"/>
                  </a:cubicBezTo>
                  <a:cubicBezTo>
                    <a:pt x="8591" y="2629"/>
                    <a:pt x="8332" y="2697"/>
                    <a:pt x="8074" y="2770"/>
                  </a:cubicBezTo>
                  <a:cubicBezTo>
                    <a:pt x="8027" y="2783"/>
                    <a:pt x="7978" y="2792"/>
                    <a:pt x="7932" y="2807"/>
                  </a:cubicBezTo>
                  <a:cubicBezTo>
                    <a:pt x="7700" y="2877"/>
                    <a:pt x="7474" y="2962"/>
                    <a:pt x="7250" y="3048"/>
                  </a:cubicBezTo>
                  <a:cubicBezTo>
                    <a:pt x="7181" y="3074"/>
                    <a:pt x="7111" y="3094"/>
                    <a:pt x="7044" y="3122"/>
                  </a:cubicBezTo>
                  <a:close/>
                  <a:moveTo>
                    <a:pt x="21479" y="8431"/>
                  </a:moveTo>
                  <a:lnTo>
                    <a:pt x="18979" y="4305"/>
                  </a:lnTo>
                  <a:cubicBezTo>
                    <a:pt x="18939" y="4241"/>
                    <a:pt x="18876" y="4195"/>
                    <a:pt x="18803" y="4177"/>
                  </a:cubicBezTo>
                  <a:cubicBezTo>
                    <a:pt x="18730" y="4158"/>
                    <a:pt x="18652" y="4171"/>
                    <a:pt x="18587" y="4209"/>
                  </a:cubicBezTo>
                  <a:lnTo>
                    <a:pt x="17336" y="4951"/>
                  </a:lnTo>
                  <a:cubicBezTo>
                    <a:pt x="16813" y="4472"/>
                    <a:pt x="16239" y="4050"/>
                    <a:pt x="15620" y="3693"/>
                  </a:cubicBezTo>
                  <a:lnTo>
                    <a:pt x="15620" y="566"/>
                  </a:lnTo>
                  <a:cubicBezTo>
                    <a:pt x="15620" y="253"/>
                    <a:pt x="15364" y="0"/>
                    <a:pt x="15048" y="0"/>
                  </a:cubicBezTo>
                  <a:lnTo>
                    <a:pt x="6471" y="0"/>
                  </a:lnTo>
                  <a:cubicBezTo>
                    <a:pt x="6155" y="0"/>
                    <a:pt x="5899" y="253"/>
                    <a:pt x="5899" y="566"/>
                  </a:cubicBezTo>
                  <a:lnTo>
                    <a:pt x="5899" y="3693"/>
                  </a:lnTo>
                  <a:cubicBezTo>
                    <a:pt x="5281" y="4050"/>
                    <a:pt x="4707" y="4472"/>
                    <a:pt x="4184" y="4951"/>
                  </a:cubicBezTo>
                  <a:lnTo>
                    <a:pt x="2933" y="4209"/>
                  </a:lnTo>
                  <a:cubicBezTo>
                    <a:pt x="2868" y="4170"/>
                    <a:pt x="2790" y="4158"/>
                    <a:pt x="2717" y="4177"/>
                  </a:cubicBezTo>
                  <a:cubicBezTo>
                    <a:pt x="2643" y="4195"/>
                    <a:pt x="2580" y="4241"/>
                    <a:pt x="2540" y="4305"/>
                  </a:cubicBezTo>
                  <a:lnTo>
                    <a:pt x="41" y="8431"/>
                  </a:lnTo>
                  <a:cubicBezTo>
                    <a:pt x="-40" y="8565"/>
                    <a:pt x="3" y="8739"/>
                    <a:pt x="139" y="8819"/>
                  </a:cubicBezTo>
                  <a:lnTo>
                    <a:pt x="1385" y="9560"/>
                  </a:lnTo>
                  <a:cubicBezTo>
                    <a:pt x="1179" y="10339"/>
                    <a:pt x="1058" y="11152"/>
                    <a:pt x="1058" y="11993"/>
                  </a:cubicBezTo>
                  <a:cubicBezTo>
                    <a:pt x="1058" y="17290"/>
                    <a:pt x="5410" y="21600"/>
                    <a:pt x="10760" y="21600"/>
                  </a:cubicBezTo>
                  <a:cubicBezTo>
                    <a:pt x="16110" y="21600"/>
                    <a:pt x="20462" y="17290"/>
                    <a:pt x="20462" y="11993"/>
                  </a:cubicBezTo>
                  <a:cubicBezTo>
                    <a:pt x="20462" y="11152"/>
                    <a:pt x="20341" y="10339"/>
                    <a:pt x="20135" y="9560"/>
                  </a:cubicBezTo>
                  <a:lnTo>
                    <a:pt x="21381" y="8819"/>
                  </a:lnTo>
                  <a:cubicBezTo>
                    <a:pt x="21516" y="8739"/>
                    <a:pt x="21560" y="8565"/>
                    <a:pt x="21479" y="843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026" name="Picture 2" descr="http://pre06.deviantart.net/19ce/th/pre/i/2012/171/0/3/crystal_ball_by_kestya-d52gkyf.pn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upa 68"/>
          <p:cNvGrpSpPr/>
          <p:nvPr/>
        </p:nvGrpSpPr>
        <p:grpSpPr>
          <a:xfrm>
            <a:off x="952753" y="4140444"/>
            <a:ext cx="426795" cy="579811"/>
            <a:chOff x="2540000" y="1905000"/>
            <a:chExt cx="371277" cy="471253"/>
          </a:xfrm>
          <a:solidFill>
            <a:schemeClr val="tx1"/>
          </a:solidFill>
        </p:grpSpPr>
        <p:sp>
          <p:nvSpPr>
            <p:cNvPr id="63" name="Shape 68"/>
            <p:cNvSpPr/>
            <p:nvPr/>
          </p:nvSpPr>
          <p:spPr>
            <a:xfrm>
              <a:off x="2540000" y="1905000"/>
              <a:ext cx="371277" cy="47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61" y="20422"/>
                  </a:moveTo>
                  <a:lnTo>
                    <a:pt x="3738" y="20422"/>
                  </a:lnTo>
                  <a:cubicBezTo>
                    <a:pt x="2502" y="20422"/>
                    <a:pt x="1495" y="19629"/>
                    <a:pt x="1495" y="18655"/>
                  </a:cubicBezTo>
                  <a:lnTo>
                    <a:pt x="1495" y="17370"/>
                  </a:lnTo>
                  <a:lnTo>
                    <a:pt x="20105" y="17370"/>
                  </a:lnTo>
                  <a:lnTo>
                    <a:pt x="20105" y="18655"/>
                  </a:lnTo>
                  <a:cubicBezTo>
                    <a:pt x="20105" y="19629"/>
                    <a:pt x="19098" y="20422"/>
                    <a:pt x="17861" y="20422"/>
                  </a:cubicBezTo>
                  <a:close/>
                  <a:moveTo>
                    <a:pt x="3738" y="1177"/>
                  </a:moveTo>
                  <a:lnTo>
                    <a:pt x="17861" y="1177"/>
                  </a:lnTo>
                  <a:cubicBezTo>
                    <a:pt x="18988" y="1177"/>
                    <a:pt x="19915" y="1837"/>
                    <a:pt x="20072" y="2692"/>
                  </a:cubicBezTo>
                  <a:lnTo>
                    <a:pt x="1528" y="2692"/>
                  </a:lnTo>
                  <a:cubicBezTo>
                    <a:pt x="1685" y="1837"/>
                    <a:pt x="2611" y="1177"/>
                    <a:pt x="3738" y="1177"/>
                  </a:cubicBezTo>
                  <a:close/>
                  <a:moveTo>
                    <a:pt x="1495" y="3281"/>
                  </a:moveTo>
                  <a:lnTo>
                    <a:pt x="20105" y="3281"/>
                  </a:lnTo>
                  <a:lnTo>
                    <a:pt x="20105" y="16782"/>
                  </a:lnTo>
                  <a:lnTo>
                    <a:pt x="1495" y="16782"/>
                  </a:lnTo>
                  <a:cubicBezTo>
                    <a:pt x="1495" y="16782"/>
                    <a:pt x="1495" y="3281"/>
                    <a:pt x="1495" y="3281"/>
                  </a:cubicBezTo>
                  <a:close/>
                  <a:moveTo>
                    <a:pt x="17861" y="0"/>
                  </a:moveTo>
                  <a:lnTo>
                    <a:pt x="3738" y="0"/>
                  </a:lnTo>
                  <a:cubicBezTo>
                    <a:pt x="1677" y="0"/>
                    <a:pt x="0" y="1321"/>
                    <a:pt x="0" y="2944"/>
                  </a:cubicBezTo>
                  <a:lnTo>
                    <a:pt x="0" y="18655"/>
                  </a:lnTo>
                  <a:cubicBezTo>
                    <a:pt x="0" y="20278"/>
                    <a:pt x="1677" y="21600"/>
                    <a:pt x="3738" y="21600"/>
                  </a:cubicBezTo>
                  <a:lnTo>
                    <a:pt x="17861" y="21600"/>
                  </a:lnTo>
                  <a:cubicBezTo>
                    <a:pt x="19923" y="21600"/>
                    <a:pt x="21600" y="20278"/>
                    <a:pt x="21600" y="18655"/>
                  </a:cubicBezTo>
                  <a:lnTo>
                    <a:pt x="21600" y="2944"/>
                  </a:lnTo>
                  <a:cubicBezTo>
                    <a:pt x="21600" y="1321"/>
                    <a:pt x="19923" y="0"/>
                    <a:pt x="1786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69"/>
            <p:cNvSpPr/>
            <p:nvPr/>
          </p:nvSpPr>
          <p:spPr>
            <a:xfrm>
              <a:off x="2616200" y="2032000"/>
              <a:ext cx="22876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6" y="21600"/>
                  </a:moveTo>
                  <a:lnTo>
                    <a:pt x="20993" y="21600"/>
                  </a:lnTo>
                  <a:cubicBezTo>
                    <a:pt x="21328" y="21600"/>
                    <a:pt x="21600" y="16753"/>
                    <a:pt x="21600" y="10780"/>
                  </a:cubicBezTo>
                  <a:cubicBezTo>
                    <a:pt x="21600" y="4829"/>
                    <a:pt x="21328" y="0"/>
                    <a:pt x="20993" y="0"/>
                  </a:cubicBezTo>
                  <a:lnTo>
                    <a:pt x="606" y="0"/>
                  </a:lnTo>
                  <a:cubicBezTo>
                    <a:pt x="270" y="0"/>
                    <a:pt x="0" y="4829"/>
                    <a:pt x="0" y="10780"/>
                  </a:cubicBezTo>
                  <a:cubicBezTo>
                    <a:pt x="0" y="16753"/>
                    <a:pt x="270" y="21600"/>
                    <a:pt x="606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70"/>
            <p:cNvSpPr/>
            <p:nvPr/>
          </p:nvSpPr>
          <p:spPr>
            <a:xfrm>
              <a:off x="2616200" y="2057400"/>
              <a:ext cx="22876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3" y="0"/>
                  </a:moveTo>
                  <a:lnTo>
                    <a:pt x="606" y="0"/>
                  </a:lnTo>
                  <a:cubicBezTo>
                    <a:pt x="270" y="0"/>
                    <a:pt x="0" y="4847"/>
                    <a:pt x="0" y="10799"/>
                  </a:cubicBezTo>
                  <a:cubicBezTo>
                    <a:pt x="0" y="16771"/>
                    <a:pt x="270" y="21600"/>
                    <a:pt x="606" y="21600"/>
                  </a:cubicBezTo>
                  <a:lnTo>
                    <a:pt x="20993" y="21600"/>
                  </a:lnTo>
                  <a:cubicBezTo>
                    <a:pt x="21328" y="21600"/>
                    <a:pt x="21600" y="16771"/>
                    <a:pt x="21600" y="10799"/>
                  </a:cubicBezTo>
                  <a:cubicBezTo>
                    <a:pt x="21600" y="4847"/>
                    <a:pt x="21328" y="0"/>
                    <a:pt x="2099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71"/>
            <p:cNvSpPr/>
            <p:nvPr/>
          </p:nvSpPr>
          <p:spPr>
            <a:xfrm>
              <a:off x="2616200" y="2095500"/>
              <a:ext cx="228762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3" y="0"/>
                  </a:moveTo>
                  <a:lnTo>
                    <a:pt x="606" y="0"/>
                  </a:lnTo>
                  <a:cubicBezTo>
                    <a:pt x="270" y="0"/>
                    <a:pt x="0" y="4838"/>
                    <a:pt x="0" y="10780"/>
                  </a:cubicBezTo>
                  <a:cubicBezTo>
                    <a:pt x="0" y="16764"/>
                    <a:pt x="270" y="21600"/>
                    <a:pt x="606" y="21600"/>
                  </a:cubicBezTo>
                  <a:lnTo>
                    <a:pt x="20993" y="21600"/>
                  </a:lnTo>
                  <a:cubicBezTo>
                    <a:pt x="21328" y="21600"/>
                    <a:pt x="21600" y="16764"/>
                    <a:pt x="21600" y="10780"/>
                  </a:cubicBezTo>
                  <a:cubicBezTo>
                    <a:pt x="21600" y="4838"/>
                    <a:pt x="21328" y="0"/>
                    <a:pt x="2099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Shape 72"/>
            <p:cNvSpPr/>
            <p:nvPr/>
          </p:nvSpPr>
          <p:spPr>
            <a:xfrm>
              <a:off x="2616200" y="2120900"/>
              <a:ext cx="228762" cy="1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3" y="0"/>
                  </a:moveTo>
                  <a:lnTo>
                    <a:pt x="606" y="0"/>
                  </a:lnTo>
                  <a:cubicBezTo>
                    <a:pt x="270" y="0"/>
                    <a:pt x="0" y="4853"/>
                    <a:pt x="0" y="10831"/>
                  </a:cubicBezTo>
                  <a:cubicBezTo>
                    <a:pt x="0" y="16746"/>
                    <a:pt x="270" y="21600"/>
                    <a:pt x="606" y="21600"/>
                  </a:cubicBezTo>
                  <a:lnTo>
                    <a:pt x="20993" y="21600"/>
                  </a:lnTo>
                  <a:cubicBezTo>
                    <a:pt x="21328" y="21600"/>
                    <a:pt x="21600" y="16746"/>
                    <a:pt x="21600" y="10831"/>
                  </a:cubicBezTo>
                  <a:cubicBezTo>
                    <a:pt x="21600" y="4853"/>
                    <a:pt x="21328" y="0"/>
                    <a:pt x="2099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Shape 73"/>
            <p:cNvSpPr/>
            <p:nvPr/>
          </p:nvSpPr>
          <p:spPr>
            <a:xfrm>
              <a:off x="2616200" y="2159000"/>
              <a:ext cx="22876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3" y="0"/>
                  </a:moveTo>
                  <a:lnTo>
                    <a:pt x="606" y="0"/>
                  </a:lnTo>
                  <a:cubicBezTo>
                    <a:pt x="270" y="0"/>
                    <a:pt x="0" y="4829"/>
                    <a:pt x="0" y="10801"/>
                  </a:cubicBezTo>
                  <a:cubicBezTo>
                    <a:pt x="0" y="16772"/>
                    <a:pt x="270" y="21600"/>
                    <a:pt x="606" y="21600"/>
                  </a:cubicBezTo>
                  <a:lnTo>
                    <a:pt x="20993" y="21600"/>
                  </a:lnTo>
                  <a:cubicBezTo>
                    <a:pt x="21328" y="21600"/>
                    <a:pt x="21600" y="16772"/>
                    <a:pt x="21600" y="10801"/>
                  </a:cubicBezTo>
                  <a:cubicBezTo>
                    <a:pt x="21600" y="4829"/>
                    <a:pt x="21328" y="0"/>
                    <a:pt x="2099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74"/>
            <p:cNvSpPr/>
            <p:nvPr/>
          </p:nvSpPr>
          <p:spPr>
            <a:xfrm>
              <a:off x="2616200" y="2197100"/>
              <a:ext cx="156989" cy="1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14" y="0"/>
                  </a:moveTo>
                  <a:lnTo>
                    <a:pt x="883" y="0"/>
                  </a:lnTo>
                  <a:cubicBezTo>
                    <a:pt x="394" y="0"/>
                    <a:pt x="0" y="4827"/>
                    <a:pt x="0" y="10800"/>
                  </a:cubicBezTo>
                  <a:cubicBezTo>
                    <a:pt x="0" y="16773"/>
                    <a:pt x="394" y="21600"/>
                    <a:pt x="883" y="21600"/>
                  </a:cubicBezTo>
                  <a:lnTo>
                    <a:pt x="20714" y="21600"/>
                  </a:lnTo>
                  <a:cubicBezTo>
                    <a:pt x="21204" y="21600"/>
                    <a:pt x="21600" y="16773"/>
                    <a:pt x="21600" y="10800"/>
                  </a:cubicBezTo>
                  <a:cubicBezTo>
                    <a:pt x="21600" y="4827"/>
                    <a:pt x="21204" y="0"/>
                    <a:pt x="20714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Shape 75"/>
            <p:cNvSpPr/>
            <p:nvPr/>
          </p:nvSpPr>
          <p:spPr>
            <a:xfrm>
              <a:off x="2705100" y="2286000"/>
              <a:ext cx="53678" cy="53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424"/>
                  </a:moveTo>
                  <a:cubicBezTo>
                    <a:pt x="7696" y="16424"/>
                    <a:pt x="5171" y="13904"/>
                    <a:pt x="5171" y="10800"/>
                  </a:cubicBezTo>
                  <a:cubicBezTo>
                    <a:pt x="5171" y="7696"/>
                    <a:pt x="7696" y="5170"/>
                    <a:pt x="10800" y="5170"/>
                  </a:cubicBezTo>
                  <a:cubicBezTo>
                    <a:pt x="13904" y="5170"/>
                    <a:pt x="16430" y="7696"/>
                    <a:pt x="16430" y="10800"/>
                  </a:cubicBezTo>
                  <a:cubicBezTo>
                    <a:pt x="16430" y="13904"/>
                    <a:pt x="13904" y="16424"/>
                    <a:pt x="10800" y="16424"/>
                  </a:cubicBezTo>
                  <a:close/>
                  <a:moveTo>
                    <a:pt x="10800" y="0"/>
                  </a:moveTo>
                  <a:cubicBezTo>
                    <a:pt x="4841" y="0"/>
                    <a:pt x="0" y="4841"/>
                    <a:pt x="0" y="10800"/>
                  </a:cubicBezTo>
                  <a:cubicBezTo>
                    <a:pt x="0" y="16754"/>
                    <a:pt x="4841" y="21600"/>
                    <a:pt x="10800" y="21600"/>
                  </a:cubicBezTo>
                  <a:cubicBezTo>
                    <a:pt x="16759" y="21600"/>
                    <a:pt x="21600" y="16754"/>
                    <a:pt x="21600" y="10800"/>
                  </a:cubicBezTo>
                  <a:cubicBezTo>
                    <a:pt x="21600" y="4841"/>
                    <a:pt x="16759" y="0"/>
                    <a:pt x="108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334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4"/>
          </p:nvPr>
        </p:nvSpPr>
        <p:spPr>
          <a:xfrm>
            <a:off x="784225" y="687286"/>
            <a:ext cx="4286650" cy="676478"/>
          </a:xfrm>
        </p:spPr>
        <p:txBody>
          <a:bodyPr/>
          <a:lstStyle/>
          <a:p>
            <a:r>
              <a:rPr lang="en-US" noProof="1" smtClean="0"/>
              <a:t>PART 2: DATA USED</a:t>
            </a:r>
            <a:endParaRPr lang="en-US" noProof="1"/>
          </a:p>
        </p:txBody>
      </p:sp>
      <p:graphicFrame>
        <p:nvGraphicFramePr>
          <p:cNvPr id="28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07932"/>
              </p:ext>
            </p:extLst>
          </p:nvPr>
        </p:nvGraphicFramePr>
        <p:xfrm>
          <a:off x="4220268" y="1928564"/>
          <a:ext cx="4602717" cy="38212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67013"/>
                <a:gridCol w="2135704"/>
              </a:tblGrid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b="1" i="0" u="none" dirty="0" smtClean="0">
                          <a:solidFill>
                            <a:schemeClr val="tx1"/>
                          </a:solidFill>
                          <a:latin typeface="+mn-lt"/>
                        </a:rPr>
                        <a:t>Variables</a:t>
                      </a:r>
                      <a:endParaRPr lang="pl-PL" sz="1600" b="1" i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Explanation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Platform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IOS or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Android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Gender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M or F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</a:tr>
              <a:tr h="637675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Average Answer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Speed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Time before they received a response to their question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7675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Psychic Question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%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What percentage of questions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went to a particular psychic</a:t>
                      </a:r>
                      <a:endParaRPr lang="pl-PL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User Value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Whale, High Roller, Player</a:t>
                      </a:r>
                      <a:endParaRPr lang="pl-PL" sz="14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47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687286"/>
            <a:ext cx="7568767" cy="676478"/>
          </a:xfrm>
        </p:spPr>
        <p:txBody>
          <a:bodyPr/>
          <a:lstStyle/>
          <a:p>
            <a:pPr lvl="0"/>
            <a:r>
              <a:rPr lang="en-US" noProof="1" smtClean="0"/>
              <a:t>MODELS USED AND PERFORMANCE</a:t>
            </a:r>
            <a:endParaRPr lang="en-US" noProof="1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685361"/>
              </p:ext>
            </p:extLst>
          </p:nvPr>
        </p:nvGraphicFramePr>
        <p:xfrm>
          <a:off x="884344" y="2277147"/>
          <a:ext cx="5044978" cy="31763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4060"/>
                <a:gridCol w="2340918"/>
              </a:tblGrid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MODEL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PERFORMANCE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BENCHMARK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36</a:t>
                      </a:r>
                      <a:r>
                        <a:rPr lang="en-US" sz="12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KNN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44%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SVC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40%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Random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Forest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68%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5060"/>
              </p:ext>
            </p:extLst>
          </p:nvPr>
        </p:nvGraphicFramePr>
        <p:xfrm>
          <a:off x="6620221" y="2291626"/>
          <a:ext cx="5044978" cy="25410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4060"/>
                <a:gridCol w="2340918"/>
              </a:tblGrid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FEATURE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IMPORTANCE</a:t>
                      </a:r>
                      <a:endParaRPr lang="pl-P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00"/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Average_Answer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21%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AGE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17%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</a:tr>
              <a:tr h="635269"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CYNTHIA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lvl="1" algn="l"/>
                      <a:r>
                        <a:rPr lang="en-US" sz="1200" b="1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9%</a:t>
                      </a:r>
                      <a:endParaRPr lang="pl-PL" sz="1200" b="1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1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90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Niestandardowy 6">
      <a:dk1>
        <a:srgbClr val="FFFFFF"/>
      </a:dk1>
      <a:lt1>
        <a:srgbClr val="2E2D3F"/>
      </a:lt1>
      <a:dk2>
        <a:srgbClr val="FFFFFF"/>
      </a:dk2>
      <a:lt2>
        <a:srgbClr val="2E2D3F"/>
      </a:lt2>
      <a:accent1>
        <a:srgbClr val="E76426"/>
      </a:accent1>
      <a:accent2>
        <a:srgbClr val="E3008E"/>
      </a:accent2>
      <a:accent3>
        <a:srgbClr val="4FBEFE"/>
      </a:accent3>
      <a:accent4>
        <a:srgbClr val="AA5EDA"/>
      </a:accent4>
      <a:accent5>
        <a:srgbClr val="BAEF1B"/>
      </a:accent5>
      <a:accent6>
        <a:srgbClr val="E3008E"/>
      </a:accent6>
      <a:hlink>
        <a:srgbClr val="53ACFF"/>
      </a:hlink>
      <a:folHlink>
        <a:srgbClr val="AA5EDA"/>
      </a:folHlink>
    </a:clrScheme>
    <a:fontScheme name="sinkin sans">
      <a:majorFont>
        <a:latin typeface="Sinkin Sans 100 Thin"/>
        <a:ea typeface=""/>
        <a:cs typeface=""/>
      </a:majorFont>
      <a:minorFont>
        <a:latin typeface="Sinkin Sans 400 Regular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1655</TotalTime>
  <Words>356</Words>
  <Application>Microsoft Office PowerPoint</Application>
  <PresentationFormat>Widescreen</PresentationFormat>
  <Paragraphs>95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Sinkin Sans 100 Thin</vt:lpstr>
      <vt:lpstr>Sinkin Sans 200 X Light</vt:lpstr>
      <vt:lpstr>Sinkin Sans 300 Light</vt:lpstr>
      <vt:lpstr>Sinkin Sans 400 Regular</vt:lpstr>
      <vt:lpstr>Sinkin Sans 500 Medium</vt:lpstr>
      <vt:lpstr>Sinkin Sans 600 SemiBold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Windows User</dc:creator>
  <cp:lastModifiedBy>Vipul Sawhney</cp:lastModifiedBy>
  <cp:revision>162</cp:revision>
  <dcterms:created xsi:type="dcterms:W3CDTF">2014-07-08T11:21:16Z</dcterms:created>
  <dcterms:modified xsi:type="dcterms:W3CDTF">2015-10-21T21:33:45Z</dcterms:modified>
</cp:coreProperties>
</file>